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6"/>
  </p:notesMasterIdLst>
  <p:sldIdLst>
    <p:sldId id="295" r:id="rId2"/>
    <p:sldId id="327" r:id="rId3"/>
    <p:sldId id="328" r:id="rId4"/>
    <p:sldId id="266" r:id="rId5"/>
    <p:sldId id="276" r:id="rId6"/>
    <p:sldId id="277" r:id="rId7"/>
    <p:sldId id="259" r:id="rId8"/>
    <p:sldId id="283" r:id="rId9"/>
    <p:sldId id="284" r:id="rId10"/>
    <p:sldId id="262" r:id="rId11"/>
    <p:sldId id="282" r:id="rId12"/>
    <p:sldId id="292" r:id="rId13"/>
    <p:sldId id="294" r:id="rId14"/>
    <p:sldId id="268" r:id="rId15"/>
    <p:sldId id="269" r:id="rId16"/>
    <p:sldId id="285" r:id="rId17"/>
    <p:sldId id="272" r:id="rId18"/>
    <p:sldId id="286" r:id="rId19"/>
    <p:sldId id="287" r:id="rId20"/>
    <p:sldId id="288" r:id="rId21"/>
    <p:sldId id="290" r:id="rId22"/>
    <p:sldId id="257" r:id="rId23"/>
    <p:sldId id="291" r:id="rId24"/>
    <p:sldId id="32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17980"/>
    <a:srgbClr val="B3C2A3"/>
    <a:srgbClr val="1C3E3F"/>
    <a:srgbClr val="5EC4C8"/>
    <a:srgbClr val="FFFFFF"/>
    <a:srgbClr val="F300A1"/>
    <a:srgbClr val="FFE6F6"/>
    <a:srgbClr val="CB7A8B"/>
    <a:srgbClr val="D58B98"/>
    <a:srgbClr val="DC8A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268" autoAdjust="0"/>
    <p:restoredTop sz="82304" autoAdjust="0"/>
  </p:normalViewPr>
  <p:slideViewPr>
    <p:cSldViewPr snapToGrid="0" snapToObjects="1">
      <p:cViewPr varScale="1">
        <p:scale>
          <a:sx n="93" d="100"/>
          <a:sy n="93" d="100"/>
        </p:scale>
        <p:origin x="1688" y="208"/>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217F9C-ED59-1543-8CB3-8F69F6EE6C61}" type="datetimeFigureOut">
              <a:rPr lang="en-US" smtClean="0"/>
              <a:t>4/23/24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DD22E6-FB36-E748-9C7B-586E1A4FAB55}" type="slidenum">
              <a:rPr lang="en-US" smtClean="0"/>
              <a:t>‹#›</a:t>
            </a:fld>
            <a:endParaRPr lang="en-US" dirty="0"/>
          </a:p>
        </p:txBody>
      </p:sp>
    </p:spTree>
    <p:extLst>
      <p:ext uri="{BB962C8B-B14F-4D97-AF65-F5344CB8AC3E}">
        <p14:creationId xmlns:p14="http://schemas.microsoft.com/office/powerpoint/2010/main" val="1070891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ym typeface="Wingdings" panose="05000000000000000000" pitchFamily="2" charset="2"/>
            </a:endParaRPr>
          </a:p>
        </p:txBody>
      </p:sp>
      <p:sp>
        <p:nvSpPr>
          <p:cNvPr id="4" name="Slide Number Placeholder 3"/>
          <p:cNvSpPr>
            <a:spLocks noGrp="1"/>
          </p:cNvSpPr>
          <p:nvPr>
            <p:ph type="sldNum" sz="quarter" idx="5"/>
          </p:nvPr>
        </p:nvSpPr>
        <p:spPr/>
        <p:txBody>
          <a:bodyPr/>
          <a:lstStyle/>
          <a:p>
            <a:fld id="{D5261F03-505B-4A13-BA06-8AE68A856CDE}" type="slidenum">
              <a:rPr lang="en-US" smtClean="0"/>
              <a:t>1</a:t>
            </a:fld>
            <a:endParaRPr lang="en-US"/>
          </a:p>
        </p:txBody>
      </p:sp>
    </p:spTree>
    <p:extLst>
      <p:ext uri="{BB962C8B-B14F-4D97-AF65-F5344CB8AC3E}">
        <p14:creationId xmlns:p14="http://schemas.microsoft.com/office/powerpoint/2010/main" val="79541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also take out the in, up, down, out words since those will be included in the future slides-EM</a:t>
            </a:r>
          </a:p>
        </p:txBody>
      </p:sp>
      <p:sp>
        <p:nvSpPr>
          <p:cNvPr id="4" name="Slide Number Placeholder 3"/>
          <p:cNvSpPr>
            <a:spLocks noGrp="1"/>
          </p:cNvSpPr>
          <p:nvPr>
            <p:ph type="sldNum" sz="quarter" idx="5"/>
          </p:nvPr>
        </p:nvSpPr>
        <p:spPr/>
        <p:txBody>
          <a:bodyPr/>
          <a:lstStyle/>
          <a:p>
            <a:fld id="{5EDD22E6-FB36-E748-9C7B-586E1A4FAB55}" type="slidenum">
              <a:rPr lang="en-US" smtClean="0"/>
              <a:t>14</a:t>
            </a:fld>
            <a:endParaRPr lang="en-US" dirty="0"/>
          </a:p>
        </p:txBody>
      </p:sp>
    </p:spTree>
    <p:extLst>
      <p:ext uri="{BB962C8B-B14F-4D97-AF65-F5344CB8AC3E}">
        <p14:creationId xmlns:p14="http://schemas.microsoft.com/office/powerpoint/2010/main" val="3759647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footer with all the steps, current step bolded- Notice, Pause, Label, Analyze, Act</a:t>
            </a:r>
          </a:p>
        </p:txBody>
      </p:sp>
      <p:sp>
        <p:nvSpPr>
          <p:cNvPr id="4" name="Slide Number Placeholder 3"/>
          <p:cNvSpPr>
            <a:spLocks noGrp="1"/>
          </p:cNvSpPr>
          <p:nvPr>
            <p:ph type="sldNum" sz="quarter" idx="5"/>
          </p:nvPr>
        </p:nvSpPr>
        <p:spPr/>
        <p:txBody>
          <a:bodyPr/>
          <a:lstStyle/>
          <a:p>
            <a:fld id="{5EDD22E6-FB36-E748-9C7B-586E1A4FAB55}" type="slidenum">
              <a:rPr lang="en-US" smtClean="0"/>
              <a:t>15</a:t>
            </a:fld>
            <a:endParaRPr lang="en-US" dirty="0"/>
          </a:p>
        </p:txBody>
      </p:sp>
    </p:spTree>
    <p:extLst>
      <p:ext uri="{BB962C8B-B14F-4D97-AF65-F5344CB8AC3E}">
        <p14:creationId xmlns:p14="http://schemas.microsoft.com/office/powerpoint/2010/main" val="2078423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footer with all the steps, current step bolded- Notice, Pause, Label, Analyze, Act</a:t>
            </a:r>
          </a:p>
        </p:txBody>
      </p:sp>
      <p:sp>
        <p:nvSpPr>
          <p:cNvPr id="4" name="Slide Number Placeholder 3"/>
          <p:cNvSpPr>
            <a:spLocks noGrp="1"/>
          </p:cNvSpPr>
          <p:nvPr>
            <p:ph type="sldNum" sz="quarter" idx="5"/>
          </p:nvPr>
        </p:nvSpPr>
        <p:spPr/>
        <p:txBody>
          <a:bodyPr/>
          <a:lstStyle/>
          <a:p>
            <a:fld id="{5EDD22E6-FB36-E748-9C7B-586E1A4FAB55}" type="slidenum">
              <a:rPr lang="en-US" smtClean="0"/>
              <a:t>16</a:t>
            </a:fld>
            <a:endParaRPr lang="en-US" dirty="0"/>
          </a:p>
        </p:txBody>
      </p:sp>
    </p:spTree>
    <p:extLst>
      <p:ext uri="{BB962C8B-B14F-4D97-AF65-F5344CB8AC3E}">
        <p14:creationId xmlns:p14="http://schemas.microsoft.com/office/powerpoint/2010/main" val="1716746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Analyze has three subsections haha it’s so funny to break this stuff down! Honestly analyze also has a section about discovering which emotions are relevant in the moment and which are past, how to distinguish between objective data and our inference of the data…too much for one slide or one webinar…that’s part two and three of Emma’s budding course</a:t>
            </a:r>
          </a:p>
          <a:p>
            <a:endParaRPr lang="en-US" dirty="0"/>
          </a:p>
        </p:txBody>
      </p:sp>
      <p:sp>
        <p:nvSpPr>
          <p:cNvPr id="4" name="Slide Number Placeholder 3"/>
          <p:cNvSpPr>
            <a:spLocks noGrp="1"/>
          </p:cNvSpPr>
          <p:nvPr>
            <p:ph type="sldNum" sz="quarter" idx="5"/>
          </p:nvPr>
        </p:nvSpPr>
        <p:spPr/>
        <p:txBody>
          <a:bodyPr/>
          <a:lstStyle/>
          <a:p>
            <a:fld id="{5EDD22E6-FB36-E748-9C7B-586E1A4FAB55}" type="slidenum">
              <a:rPr lang="en-US" smtClean="0"/>
              <a:t>18</a:t>
            </a:fld>
            <a:endParaRPr lang="en-US" dirty="0"/>
          </a:p>
        </p:txBody>
      </p:sp>
    </p:spTree>
    <p:extLst>
      <p:ext uri="{BB962C8B-B14F-4D97-AF65-F5344CB8AC3E}">
        <p14:creationId xmlns:p14="http://schemas.microsoft.com/office/powerpoint/2010/main" val="2042455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Analyze has three subsections haha it’s so funny to break this stuff down! Honestly analyze also has a section about discovering which emotions are relevant in the moment and which are past, how to distinguish between objective data and our inference of the data…too much for one slide or one webinar…that’s part two and three of Emma’s budding course</a:t>
            </a:r>
          </a:p>
          <a:p>
            <a:endParaRPr lang="en-US" dirty="0"/>
          </a:p>
        </p:txBody>
      </p:sp>
      <p:sp>
        <p:nvSpPr>
          <p:cNvPr id="4" name="Slide Number Placeholder 3"/>
          <p:cNvSpPr>
            <a:spLocks noGrp="1"/>
          </p:cNvSpPr>
          <p:nvPr>
            <p:ph type="sldNum" sz="quarter" idx="5"/>
          </p:nvPr>
        </p:nvSpPr>
        <p:spPr/>
        <p:txBody>
          <a:bodyPr/>
          <a:lstStyle/>
          <a:p>
            <a:fld id="{5EDD22E6-FB36-E748-9C7B-586E1A4FAB55}" type="slidenum">
              <a:rPr lang="en-US" smtClean="0"/>
              <a:t>19</a:t>
            </a:fld>
            <a:endParaRPr lang="en-US" dirty="0"/>
          </a:p>
        </p:txBody>
      </p:sp>
    </p:spTree>
    <p:extLst>
      <p:ext uri="{BB962C8B-B14F-4D97-AF65-F5344CB8AC3E}">
        <p14:creationId xmlns:p14="http://schemas.microsoft.com/office/powerpoint/2010/main" val="6112795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more data here</a:t>
            </a:r>
          </a:p>
        </p:txBody>
      </p:sp>
      <p:sp>
        <p:nvSpPr>
          <p:cNvPr id="4" name="Slide Number Placeholder 3"/>
          <p:cNvSpPr>
            <a:spLocks noGrp="1"/>
          </p:cNvSpPr>
          <p:nvPr>
            <p:ph type="sldNum" sz="quarter" idx="5"/>
          </p:nvPr>
        </p:nvSpPr>
        <p:spPr/>
        <p:txBody>
          <a:bodyPr/>
          <a:lstStyle/>
          <a:p>
            <a:fld id="{5EDD22E6-FB36-E748-9C7B-586E1A4FAB55}" type="slidenum">
              <a:rPr lang="en-US" smtClean="0"/>
              <a:t>20</a:t>
            </a:fld>
            <a:endParaRPr lang="en-US" dirty="0"/>
          </a:p>
        </p:txBody>
      </p:sp>
    </p:spTree>
    <p:extLst>
      <p:ext uri="{BB962C8B-B14F-4D97-AF65-F5344CB8AC3E}">
        <p14:creationId xmlns:p14="http://schemas.microsoft.com/office/powerpoint/2010/main" val="1072817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DD22E6-FB36-E748-9C7B-586E1A4FAB55}" type="slidenum">
              <a:rPr lang="en-US" smtClean="0"/>
              <a:t>21</a:t>
            </a:fld>
            <a:endParaRPr lang="en-US" dirty="0"/>
          </a:p>
        </p:txBody>
      </p:sp>
    </p:spTree>
    <p:extLst>
      <p:ext uri="{BB962C8B-B14F-4D97-AF65-F5344CB8AC3E}">
        <p14:creationId xmlns:p14="http://schemas.microsoft.com/office/powerpoint/2010/main" val="4212757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DD22E6-FB36-E748-9C7B-586E1A4FAB55}" type="slidenum">
              <a:rPr lang="en-US" smtClean="0"/>
              <a:t>22</a:t>
            </a:fld>
            <a:endParaRPr lang="en-US" dirty="0"/>
          </a:p>
        </p:txBody>
      </p:sp>
    </p:spTree>
    <p:extLst>
      <p:ext uri="{BB962C8B-B14F-4D97-AF65-F5344CB8AC3E}">
        <p14:creationId xmlns:p14="http://schemas.microsoft.com/office/powerpoint/2010/main" val="2231469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261F03-505B-4A13-BA06-8AE68A856CDE}" type="slidenum">
              <a:rPr lang="en-US" smtClean="0"/>
              <a:t>24</a:t>
            </a:fld>
            <a:endParaRPr lang="en-US"/>
          </a:p>
        </p:txBody>
      </p:sp>
    </p:spTree>
    <p:extLst>
      <p:ext uri="{BB962C8B-B14F-4D97-AF65-F5344CB8AC3E}">
        <p14:creationId xmlns:p14="http://schemas.microsoft.com/office/powerpoint/2010/main" val="3578573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261F03-505B-4A13-BA06-8AE68A856CDE}" type="slidenum">
              <a:rPr lang="en-US" smtClean="0"/>
              <a:t>2</a:t>
            </a:fld>
            <a:endParaRPr lang="en-US"/>
          </a:p>
        </p:txBody>
      </p:sp>
    </p:spTree>
    <p:extLst>
      <p:ext uri="{BB962C8B-B14F-4D97-AF65-F5344CB8AC3E}">
        <p14:creationId xmlns:p14="http://schemas.microsoft.com/office/powerpoint/2010/main" val="4286580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261F03-505B-4A13-BA06-8AE68A856CDE}" type="slidenum">
              <a:rPr lang="en-US" smtClean="0"/>
              <a:t>3</a:t>
            </a:fld>
            <a:endParaRPr lang="en-US"/>
          </a:p>
        </p:txBody>
      </p:sp>
    </p:spTree>
    <p:extLst>
      <p:ext uri="{BB962C8B-B14F-4D97-AF65-F5344CB8AC3E}">
        <p14:creationId xmlns:p14="http://schemas.microsoft.com/office/powerpoint/2010/main" val="260111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DD22E6-FB36-E748-9C7B-586E1A4FAB55}" type="slidenum">
              <a:rPr lang="en-US" smtClean="0"/>
              <a:t>4</a:t>
            </a:fld>
            <a:endParaRPr lang="en-US" dirty="0"/>
          </a:p>
        </p:txBody>
      </p:sp>
    </p:spTree>
    <p:extLst>
      <p:ext uri="{BB962C8B-B14F-4D97-AF65-F5344CB8AC3E}">
        <p14:creationId xmlns:p14="http://schemas.microsoft.com/office/powerpoint/2010/main" val="4197010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DD22E6-FB36-E748-9C7B-586E1A4FAB55}" type="slidenum">
              <a:rPr lang="en-US" smtClean="0"/>
              <a:t>7</a:t>
            </a:fld>
            <a:endParaRPr lang="en-US" dirty="0"/>
          </a:p>
        </p:txBody>
      </p:sp>
    </p:spTree>
    <p:extLst>
      <p:ext uri="{BB962C8B-B14F-4D97-AF65-F5344CB8AC3E}">
        <p14:creationId xmlns:p14="http://schemas.microsoft.com/office/powerpoint/2010/main" val="1807626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this one to be a build slide plzzz</a:t>
            </a:r>
          </a:p>
        </p:txBody>
      </p:sp>
      <p:sp>
        <p:nvSpPr>
          <p:cNvPr id="4" name="Slide Number Placeholder 3"/>
          <p:cNvSpPr>
            <a:spLocks noGrp="1"/>
          </p:cNvSpPr>
          <p:nvPr>
            <p:ph type="sldNum" sz="quarter" idx="5"/>
          </p:nvPr>
        </p:nvSpPr>
        <p:spPr/>
        <p:txBody>
          <a:bodyPr/>
          <a:lstStyle/>
          <a:p>
            <a:fld id="{5EDD22E6-FB36-E748-9C7B-586E1A4FAB55}" type="slidenum">
              <a:rPr lang="en-US" smtClean="0"/>
              <a:t>10</a:t>
            </a:fld>
            <a:endParaRPr lang="en-US" dirty="0"/>
          </a:p>
        </p:txBody>
      </p:sp>
    </p:spTree>
    <p:extLst>
      <p:ext uri="{BB962C8B-B14F-4D97-AF65-F5344CB8AC3E}">
        <p14:creationId xmlns:p14="http://schemas.microsoft.com/office/powerpoint/2010/main" val="2443881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to this one- what is up and down and how can they be activated</a:t>
            </a:r>
          </a:p>
        </p:txBody>
      </p:sp>
      <p:sp>
        <p:nvSpPr>
          <p:cNvPr id="4" name="Slide Number Placeholder 3"/>
          <p:cNvSpPr>
            <a:spLocks noGrp="1"/>
          </p:cNvSpPr>
          <p:nvPr>
            <p:ph type="sldNum" sz="quarter" idx="5"/>
          </p:nvPr>
        </p:nvSpPr>
        <p:spPr/>
        <p:txBody>
          <a:bodyPr/>
          <a:lstStyle/>
          <a:p>
            <a:fld id="{5EDD22E6-FB36-E748-9C7B-586E1A4FAB55}" type="slidenum">
              <a:rPr lang="en-US" smtClean="0"/>
              <a:t>11</a:t>
            </a:fld>
            <a:endParaRPr lang="en-US" dirty="0"/>
          </a:p>
        </p:txBody>
      </p:sp>
    </p:spTree>
    <p:extLst>
      <p:ext uri="{BB962C8B-B14F-4D97-AF65-F5344CB8AC3E}">
        <p14:creationId xmlns:p14="http://schemas.microsoft.com/office/powerpoint/2010/main" val="2122235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to this one- what is up and down and how can they be activated</a:t>
            </a:r>
          </a:p>
        </p:txBody>
      </p:sp>
      <p:sp>
        <p:nvSpPr>
          <p:cNvPr id="4" name="Slide Number Placeholder 3"/>
          <p:cNvSpPr>
            <a:spLocks noGrp="1"/>
          </p:cNvSpPr>
          <p:nvPr>
            <p:ph type="sldNum" sz="quarter" idx="5"/>
          </p:nvPr>
        </p:nvSpPr>
        <p:spPr/>
        <p:txBody>
          <a:bodyPr/>
          <a:lstStyle/>
          <a:p>
            <a:fld id="{5EDD22E6-FB36-E748-9C7B-586E1A4FAB55}" type="slidenum">
              <a:rPr lang="en-US" smtClean="0"/>
              <a:t>12</a:t>
            </a:fld>
            <a:endParaRPr lang="en-US" dirty="0"/>
          </a:p>
        </p:txBody>
      </p:sp>
    </p:spTree>
    <p:extLst>
      <p:ext uri="{BB962C8B-B14F-4D97-AF65-F5344CB8AC3E}">
        <p14:creationId xmlns:p14="http://schemas.microsoft.com/office/powerpoint/2010/main" val="3091529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DD22E6-FB36-E748-9C7B-586E1A4FAB55}" type="slidenum">
              <a:rPr lang="en-US" smtClean="0"/>
              <a:t>13</a:t>
            </a:fld>
            <a:endParaRPr lang="en-US" dirty="0"/>
          </a:p>
        </p:txBody>
      </p:sp>
    </p:spTree>
    <p:extLst>
      <p:ext uri="{BB962C8B-B14F-4D97-AF65-F5344CB8AC3E}">
        <p14:creationId xmlns:p14="http://schemas.microsoft.com/office/powerpoint/2010/main" val="1866509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B527A-05EF-7D41-9676-AE5A7866BDB8}"/>
              </a:ext>
            </a:extLst>
          </p:cNvPr>
          <p:cNvSpPr>
            <a:spLocks noGrp="1"/>
          </p:cNvSpPr>
          <p:nvPr>
            <p:ph type="ctrTitle"/>
          </p:nvPr>
        </p:nvSpPr>
        <p:spPr>
          <a:xfrm>
            <a:off x="1524000" y="1122363"/>
            <a:ext cx="9144000" cy="2387600"/>
          </a:xfrm>
        </p:spPr>
        <p:txBody>
          <a:bodyPr anchor="b"/>
          <a:lstStyle>
            <a:lvl1pPr algn="ctr">
              <a:defRPr sz="60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A89B6EFE-8E8D-BC46-B647-4AB999C73D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C15D1A2E-3AC5-3045-AA92-C2CD5C85C0C3}"/>
              </a:ext>
            </a:extLst>
          </p:cNvPr>
          <p:cNvSpPr>
            <a:spLocks noGrp="1"/>
          </p:cNvSpPr>
          <p:nvPr>
            <p:ph type="sldNum" sz="quarter" idx="12"/>
          </p:nvPr>
        </p:nvSpPr>
        <p:spPr>
          <a:xfrm>
            <a:off x="10875818" y="6525491"/>
            <a:ext cx="1163782" cy="195984"/>
          </a:xfrm>
          <a:prstGeom prst="rect">
            <a:avLst/>
          </a:prstGeom>
        </p:spPr>
        <p:txBody>
          <a:bodyPr/>
          <a:lstStyle>
            <a:lvl1pPr>
              <a:defRPr sz="800"/>
            </a:lvl1pPr>
          </a:lstStyle>
          <a:p>
            <a:fld id="{BC7533A4-4A73-334D-8C5C-9E79E01D1301}" type="slidenum">
              <a:rPr lang="en-US" smtClean="0"/>
              <a:pPr/>
              <a:t>‹#›</a:t>
            </a:fld>
            <a:endParaRPr lang="en-US" dirty="0"/>
          </a:p>
        </p:txBody>
      </p:sp>
    </p:spTree>
    <p:extLst>
      <p:ext uri="{BB962C8B-B14F-4D97-AF65-F5344CB8AC3E}">
        <p14:creationId xmlns:p14="http://schemas.microsoft.com/office/powerpoint/2010/main" val="2971843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54923-8DD9-6B4E-901F-C3AD925E8C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D994FD-4CAF-5848-BCB1-17F077BE1C2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3BD566FD-39FF-1450-1DF1-62B93C59BB89}"/>
              </a:ext>
            </a:extLst>
          </p:cNvPr>
          <p:cNvSpPr>
            <a:spLocks noGrp="1"/>
          </p:cNvSpPr>
          <p:nvPr>
            <p:ph type="sldNum" sz="quarter" idx="4"/>
          </p:nvPr>
        </p:nvSpPr>
        <p:spPr>
          <a:xfrm>
            <a:off x="10875818" y="6525491"/>
            <a:ext cx="1163782" cy="195984"/>
          </a:xfrm>
          <a:prstGeom prst="rect">
            <a:avLst/>
          </a:prstGeom>
        </p:spPr>
        <p:txBody>
          <a:bodyPr/>
          <a:lstStyle>
            <a:lvl1pPr algn="r">
              <a:defRPr sz="800">
                <a:solidFill>
                  <a:schemeClr val="tx1"/>
                </a:solidFill>
              </a:defRPr>
            </a:lvl1pPr>
          </a:lstStyle>
          <a:p>
            <a:fld id="{BC7533A4-4A73-334D-8C5C-9E79E01D1301}" type="slidenum">
              <a:rPr lang="en-US" smtClean="0"/>
              <a:pPr/>
              <a:t>‹#›</a:t>
            </a:fld>
            <a:endParaRPr lang="en-US" dirty="0"/>
          </a:p>
        </p:txBody>
      </p:sp>
    </p:spTree>
    <p:extLst>
      <p:ext uri="{BB962C8B-B14F-4D97-AF65-F5344CB8AC3E}">
        <p14:creationId xmlns:p14="http://schemas.microsoft.com/office/powerpoint/2010/main" val="3953086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215B9B-4FFC-5641-87FB-F6384E6C56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02C951-1E37-4C46-A845-42CFF156959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6AC889B1-9F78-EB7C-47D2-2BC7CD1F964A}"/>
              </a:ext>
            </a:extLst>
          </p:cNvPr>
          <p:cNvSpPr>
            <a:spLocks noGrp="1"/>
          </p:cNvSpPr>
          <p:nvPr>
            <p:ph type="sldNum" sz="quarter" idx="4"/>
          </p:nvPr>
        </p:nvSpPr>
        <p:spPr>
          <a:xfrm>
            <a:off x="10875818" y="6525491"/>
            <a:ext cx="1163782" cy="195984"/>
          </a:xfrm>
          <a:prstGeom prst="rect">
            <a:avLst/>
          </a:prstGeom>
        </p:spPr>
        <p:txBody>
          <a:bodyPr/>
          <a:lstStyle>
            <a:lvl1pPr algn="r">
              <a:defRPr sz="800">
                <a:solidFill>
                  <a:schemeClr val="tx1"/>
                </a:solidFill>
              </a:defRPr>
            </a:lvl1pPr>
          </a:lstStyle>
          <a:p>
            <a:fld id="{BC7533A4-4A73-334D-8C5C-9E79E01D1301}" type="slidenum">
              <a:rPr lang="en-US" smtClean="0"/>
              <a:pPr/>
              <a:t>‹#›</a:t>
            </a:fld>
            <a:endParaRPr lang="en-US" dirty="0"/>
          </a:p>
        </p:txBody>
      </p:sp>
    </p:spTree>
    <p:extLst>
      <p:ext uri="{BB962C8B-B14F-4D97-AF65-F5344CB8AC3E}">
        <p14:creationId xmlns:p14="http://schemas.microsoft.com/office/powerpoint/2010/main" val="4238256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1C652-39CA-E347-8F01-304CFA3FCC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B8090D-CCAB-0147-AA41-EB9BF2EBFFA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081E2CF0-30AA-02C4-7AFA-058123212211}"/>
              </a:ext>
            </a:extLst>
          </p:cNvPr>
          <p:cNvSpPr>
            <a:spLocks noGrp="1"/>
          </p:cNvSpPr>
          <p:nvPr>
            <p:ph type="sldNum" sz="quarter" idx="4"/>
          </p:nvPr>
        </p:nvSpPr>
        <p:spPr>
          <a:xfrm>
            <a:off x="10875818" y="6525491"/>
            <a:ext cx="1163782" cy="195984"/>
          </a:xfrm>
          <a:prstGeom prst="rect">
            <a:avLst/>
          </a:prstGeom>
        </p:spPr>
        <p:txBody>
          <a:bodyPr/>
          <a:lstStyle>
            <a:lvl1pPr algn="r">
              <a:defRPr sz="800">
                <a:solidFill>
                  <a:schemeClr val="tx1"/>
                </a:solidFill>
              </a:defRPr>
            </a:lvl1pPr>
          </a:lstStyle>
          <a:p>
            <a:fld id="{BC7533A4-4A73-334D-8C5C-9E79E01D1301}" type="slidenum">
              <a:rPr lang="en-US" smtClean="0"/>
              <a:pPr/>
              <a:t>‹#›</a:t>
            </a:fld>
            <a:endParaRPr lang="en-US" dirty="0"/>
          </a:p>
        </p:txBody>
      </p:sp>
    </p:spTree>
    <p:extLst>
      <p:ext uri="{BB962C8B-B14F-4D97-AF65-F5344CB8AC3E}">
        <p14:creationId xmlns:p14="http://schemas.microsoft.com/office/powerpoint/2010/main" val="2930482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7C396-D271-BB43-80A6-5CDD53AFE2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7A424F-617E-DB40-A446-8DF8F4931A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Slide Number Placeholder 5">
            <a:extLst>
              <a:ext uri="{FF2B5EF4-FFF2-40B4-BE49-F238E27FC236}">
                <a16:creationId xmlns:a16="http://schemas.microsoft.com/office/drawing/2014/main" id="{2550B22F-35CF-D112-E123-62A1333A3BF9}"/>
              </a:ext>
            </a:extLst>
          </p:cNvPr>
          <p:cNvSpPr>
            <a:spLocks noGrp="1"/>
          </p:cNvSpPr>
          <p:nvPr>
            <p:ph type="sldNum" sz="quarter" idx="4"/>
          </p:nvPr>
        </p:nvSpPr>
        <p:spPr>
          <a:xfrm>
            <a:off x="10875818" y="6525491"/>
            <a:ext cx="1163782" cy="195984"/>
          </a:xfrm>
          <a:prstGeom prst="rect">
            <a:avLst/>
          </a:prstGeom>
        </p:spPr>
        <p:txBody>
          <a:bodyPr/>
          <a:lstStyle>
            <a:lvl1pPr algn="r">
              <a:defRPr sz="800">
                <a:solidFill>
                  <a:schemeClr val="tx1"/>
                </a:solidFill>
              </a:defRPr>
            </a:lvl1pPr>
          </a:lstStyle>
          <a:p>
            <a:fld id="{BC7533A4-4A73-334D-8C5C-9E79E01D1301}" type="slidenum">
              <a:rPr lang="en-US" smtClean="0"/>
              <a:pPr/>
              <a:t>‹#›</a:t>
            </a:fld>
            <a:endParaRPr lang="en-US" dirty="0"/>
          </a:p>
        </p:txBody>
      </p:sp>
    </p:spTree>
    <p:extLst>
      <p:ext uri="{BB962C8B-B14F-4D97-AF65-F5344CB8AC3E}">
        <p14:creationId xmlns:p14="http://schemas.microsoft.com/office/powerpoint/2010/main" val="842016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5F0E7-89F5-DD47-85A6-959EEDC09A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9D2333-710C-D04C-925D-5CAD663B45E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132E78-105D-1149-AFFE-6D44FFFEDED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15D95C7C-9CA9-4113-967A-6C6C40082EE2}"/>
              </a:ext>
            </a:extLst>
          </p:cNvPr>
          <p:cNvSpPr>
            <a:spLocks noGrp="1"/>
          </p:cNvSpPr>
          <p:nvPr>
            <p:ph type="sldNum" sz="quarter" idx="4"/>
          </p:nvPr>
        </p:nvSpPr>
        <p:spPr>
          <a:xfrm>
            <a:off x="10875818" y="6525491"/>
            <a:ext cx="1163782" cy="195984"/>
          </a:xfrm>
          <a:prstGeom prst="rect">
            <a:avLst/>
          </a:prstGeom>
        </p:spPr>
        <p:txBody>
          <a:bodyPr/>
          <a:lstStyle>
            <a:lvl1pPr algn="r">
              <a:defRPr sz="800">
                <a:solidFill>
                  <a:schemeClr val="tx1"/>
                </a:solidFill>
              </a:defRPr>
            </a:lvl1pPr>
          </a:lstStyle>
          <a:p>
            <a:fld id="{BC7533A4-4A73-334D-8C5C-9E79E01D1301}" type="slidenum">
              <a:rPr lang="en-US" smtClean="0"/>
              <a:pPr/>
              <a:t>‹#›</a:t>
            </a:fld>
            <a:endParaRPr lang="en-US" dirty="0"/>
          </a:p>
        </p:txBody>
      </p:sp>
    </p:spTree>
    <p:extLst>
      <p:ext uri="{BB962C8B-B14F-4D97-AF65-F5344CB8AC3E}">
        <p14:creationId xmlns:p14="http://schemas.microsoft.com/office/powerpoint/2010/main" val="4065618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4460E-F5EC-D345-91AD-8C5691686C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1F5863-D145-994E-911C-B1C4935548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942DC6C-BE28-5846-ADAB-CFF1E64B3D1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901590-A5AE-FA43-B471-D12A6F013F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4634C8E-96C0-5942-AA36-33F99493317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684A92A4-1296-7979-15DB-F3DE13C15D0C}"/>
              </a:ext>
            </a:extLst>
          </p:cNvPr>
          <p:cNvSpPr>
            <a:spLocks noGrp="1"/>
          </p:cNvSpPr>
          <p:nvPr>
            <p:ph type="sldNum" sz="quarter" idx="10"/>
          </p:nvPr>
        </p:nvSpPr>
        <p:spPr>
          <a:xfrm>
            <a:off x="10875818" y="6525491"/>
            <a:ext cx="1163782" cy="195984"/>
          </a:xfrm>
          <a:prstGeom prst="rect">
            <a:avLst/>
          </a:prstGeom>
        </p:spPr>
        <p:txBody>
          <a:bodyPr/>
          <a:lstStyle>
            <a:lvl1pPr algn="r">
              <a:defRPr sz="800">
                <a:solidFill>
                  <a:schemeClr val="tx1"/>
                </a:solidFill>
              </a:defRPr>
            </a:lvl1pPr>
          </a:lstStyle>
          <a:p>
            <a:fld id="{BC7533A4-4A73-334D-8C5C-9E79E01D1301}" type="slidenum">
              <a:rPr lang="en-US" smtClean="0"/>
              <a:pPr/>
              <a:t>‹#›</a:t>
            </a:fld>
            <a:endParaRPr lang="en-US" dirty="0"/>
          </a:p>
        </p:txBody>
      </p:sp>
    </p:spTree>
    <p:extLst>
      <p:ext uri="{BB962C8B-B14F-4D97-AF65-F5344CB8AC3E}">
        <p14:creationId xmlns:p14="http://schemas.microsoft.com/office/powerpoint/2010/main" val="2726854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852FB-B96D-C74C-BC77-DAAA411968C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B84DEFF4-B8B8-4D9A-AE2D-5226B2C415AB}"/>
              </a:ext>
            </a:extLst>
          </p:cNvPr>
          <p:cNvSpPr>
            <a:spLocks noGrp="1"/>
          </p:cNvSpPr>
          <p:nvPr>
            <p:ph type="sldNum" sz="quarter" idx="4"/>
          </p:nvPr>
        </p:nvSpPr>
        <p:spPr>
          <a:xfrm>
            <a:off x="10875818" y="6525491"/>
            <a:ext cx="1163782" cy="195984"/>
          </a:xfrm>
          <a:prstGeom prst="rect">
            <a:avLst/>
          </a:prstGeom>
        </p:spPr>
        <p:txBody>
          <a:bodyPr/>
          <a:lstStyle>
            <a:lvl1pPr algn="r">
              <a:defRPr sz="800">
                <a:solidFill>
                  <a:schemeClr val="tx1"/>
                </a:solidFill>
              </a:defRPr>
            </a:lvl1pPr>
          </a:lstStyle>
          <a:p>
            <a:fld id="{BC7533A4-4A73-334D-8C5C-9E79E01D1301}" type="slidenum">
              <a:rPr lang="en-US" smtClean="0"/>
              <a:pPr/>
              <a:t>‹#›</a:t>
            </a:fld>
            <a:endParaRPr lang="en-US" dirty="0"/>
          </a:p>
        </p:txBody>
      </p:sp>
    </p:spTree>
    <p:extLst>
      <p:ext uri="{BB962C8B-B14F-4D97-AF65-F5344CB8AC3E}">
        <p14:creationId xmlns:p14="http://schemas.microsoft.com/office/powerpoint/2010/main" val="2759447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709B097E-F4DA-6320-FC1C-47463EAC2252}"/>
              </a:ext>
            </a:extLst>
          </p:cNvPr>
          <p:cNvSpPr>
            <a:spLocks noGrp="1"/>
          </p:cNvSpPr>
          <p:nvPr>
            <p:ph type="sldNum" sz="quarter" idx="4"/>
          </p:nvPr>
        </p:nvSpPr>
        <p:spPr>
          <a:xfrm>
            <a:off x="10875818" y="6525491"/>
            <a:ext cx="1163782" cy="195984"/>
          </a:xfrm>
          <a:prstGeom prst="rect">
            <a:avLst/>
          </a:prstGeom>
        </p:spPr>
        <p:txBody>
          <a:bodyPr/>
          <a:lstStyle>
            <a:lvl1pPr algn="r">
              <a:defRPr sz="800">
                <a:solidFill>
                  <a:schemeClr val="tx1"/>
                </a:solidFill>
              </a:defRPr>
            </a:lvl1pPr>
          </a:lstStyle>
          <a:p>
            <a:fld id="{BC7533A4-4A73-334D-8C5C-9E79E01D1301}" type="slidenum">
              <a:rPr lang="en-US" smtClean="0"/>
              <a:pPr/>
              <a:t>‹#›</a:t>
            </a:fld>
            <a:endParaRPr lang="en-US" dirty="0"/>
          </a:p>
        </p:txBody>
      </p:sp>
    </p:spTree>
    <p:extLst>
      <p:ext uri="{BB962C8B-B14F-4D97-AF65-F5344CB8AC3E}">
        <p14:creationId xmlns:p14="http://schemas.microsoft.com/office/powerpoint/2010/main" val="3945421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3049F-484B-6D4C-B914-1A74118AC9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7DB380-5881-FD4C-819E-24C7DECEAF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046AE2-5172-5047-BABE-4B94ED3A28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5">
            <a:extLst>
              <a:ext uri="{FF2B5EF4-FFF2-40B4-BE49-F238E27FC236}">
                <a16:creationId xmlns:a16="http://schemas.microsoft.com/office/drawing/2014/main" id="{CA52BCA5-9F8A-B80A-D03D-9147934F0F47}"/>
              </a:ext>
            </a:extLst>
          </p:cNvPr>
          <p:cNvSpPr>
            <a:spLocks noGrp="1"/>
          </p:cNvSpPr>
          <p:nvPr>
            <p:ph type="sldNum" sz="quarter" idx="4"/>
          </p:nvPr>
        </p:nvSpPr>
        <p:spPr>
          <a:xfrm>
            <a:off x="10875818" y="6525491"/>
            <a:ext cx="1163782" cy="195984"/>
          </a:xfrm>
          <a:prstGeom prst="rect">
            <a:avLst/>
          </a:prstGeom>
        </p:spPr>
        <p:txBody>
          <a:bodyPr/>
          <a:lstStyle>
            <a:lvl1pPr algn="r">
              <a:defRPr sz="800">
                <a:solidFill>
                  <a:schemeClr val="tx1"/>
                </a:solidFill>
              </a:defRPr>
            </a:lvl1pPr>
          </a:lstStyle>
          <a:p>
            <a:fld id="{BC7533A4-4A73-334D-8C5C-9E79E01D1301}" type="slidenum">
              <a:rPr lang="en-US" smtClean="0"/>
              <a:pPr/>
              <a:t>‹#›</a:t>
            </a:fld>
            <a:endParaRPr lang="en-US" dirty="0"/>
          </a:p>
        </p:txBody>
      </p:sp>
    </p:spTree>
    <p:extLst>
      <p:ext uri="{BB962C8B-B14F-4D97-AF65-F5344CB8AC3E}">
        <p14:creationId xmlns:p14="http://schemas.microsoft.com/office/powerpoint/2010/main" val="3415562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DCF3B-7956-F940-967F-99C27EC389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EC010D-2765-2A49-B4EB-319E0B80D9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17CEC7A-5ECF-9541-ADB5-5E47D35B1E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5">
            <a:extLst>
              <a:ext uri="{FF2B5EF4-FFF2-40B4-BE49-F238E27FC236}">
                <a16:creationId xmlns:a16="http://schemas.microsoft.com/office/drawing/2014/main" id="{D737AA63-5014-7611-2D78-8EB1D411B5E8}"/>
              </a:ext>
            </a:extLst>
          </p:cNvPr>
          <p:cNvSpPr>
            <a:spLocks noGrp="1"/>
          </p:cNvSpPr>
          <p:nvPr>
            <p:ph type="sldNum" sz="quarter" idx="4"/>
          </p:nvPr>
        </p:nvSpPr>
        <p:spPr>
          <a:xfrm>
            <a:off x="10875818" y="6525491"/>
            <a:ext cx="1163782" cy="195984"/>
          </a:xfrm>
          <a:prstGeom prst="rect">
            <a:avLst/>
          </a:prstGeom>
        </p:spPr>
        <p:txBody>
          <a:bodyPr/>
          <a:lstStyle>
            <a:lvl1pPr algn="r">
              <a:defRPr sz="800">
                <a:solidFill>
                  <a:schemeClr val="tx1"/>
                </a:solidFill>
              </a:defRPr>
            </a:lvl1pPr>
          </a:lstStyle>
          <a:p>
            <a:fld id="{BC7533A4-4A73-334D-8C5C-9E79E01D1301}" type="slidenum">
              <a:rPr lang="en-US" smtClean="0"/>
              <a:pPr/>
              <a:t>‹#›</a:t>
            </a:fld>
            <a:endParaRPr lang="en-US" dirty="0"/>
          </a:p>
        </p:txBody>
      </p:sp>
    </p:spTree>
    <p:extLst>
      <p:ext uri="{BB962C8B-B14F-4D97-AF65-F5344CB8AC3E}">
        <p14:creationId xmlns:p14="http://schemas.microsoft.com/office/powerpoint/2010/main" val="3027370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71622B-38AF-F840-9D10-7D5847ADE2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6D3E60-F709-0641-A446-A22B3C7FBD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13C53794-4216-203D-FFD2-88BB006A1839}"/>
              </a:ext>
            </a:extLst>
          </p:cNvPr>
          <p:cNvSpPr>
            <a:spLocks noGrp="1"/>
          </p:cNvSpPr>
          <p:nvPr>
            <p:ph type="sldNum" sz="quarter" idx="4"/>
          </p:nvPr>
        </p:nvSpPr>
        <p:spPr>
          <a:xfrm>
            <a:off x="10875818" y="6525491"/>
            <a:ext cx="1163782" cy="195984"/>
          </a:xfrm>
          <a:prstGeom prst="rect">
            <a:avLst/>
          </a:prstGeom>
        </p:spPr>
        <p:txBody>
          <a:bodyPr/>
          <a:lstStyle>
            <a:lvl1pPr algn="r">
              <a:defRPr sz="800">
                <a:solidFill>
                  <a:schemeClr val="tx1"/>
                </a:solidFill>
              </a:defRPr>
            </a:lvl1pPr>
          </a:lstStyle>
          <a:p>
            <a:fld id="{BC7533A4-4A73-334D-8C5C-9E79E01D1301}" type="slidenum">
              <a:rPr lang="en-US" smtClean="0"/>
              <a:pPr/>
              <a:t>‹#›</a:t>
            </a:fld>
            <a:endParaRPr lang="en-US" dirty="0"/>
          </a:p>
        </p:txBody>
      </p:sp>
    </p:spTree>
    <p:extLst>
      <p:ext uri="{BB962C8B-B14F-4D97-AF65-F5344CB8AC3E}">
        <p14:creationId xmlns:p14="http://schemas.microsoft.com/office/powerpoint/2010/main" val="21553009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2.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17" Type="http://schemas.microsoft.com/office/2007/relationships/hdphoto" Target="../media/hdphoto2.wdp"/><Relationship Id="rId2" Type="http://schemas.openxmlformats.org/officeDocument/2006/relationships/notesSlide" Target="../notesSlides/notesSlide6.xml"/><Relationship Id="rId16" Type="http://schemas.openxmlformats.org/officeDocument/2006/relationships/image" Target="../media/image31.png"/><Relationship Id="rId20"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5" Type="http://schemas.microsoft.com/office/2007/relationships/hdphoto" Target="../media/hdphoto1.wdp"/><Relationship Id="rId10" Type="http://schemas.openxmlformats.org/officeDocument/2006/relationships/image" Target="../media/image26.svg"/><Relationship Id="rId19" Type="http://schemas.microsoft.com/office/2007/relationships/hdphoto" Target="../media/hdphoto3.wdp"/><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6.sv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8.sv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6.sv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8.png"/><Relationship Id="rId18" Type="http://schemas.microsoft.com/office/2007/relationships/hdphoto" Target="../media/hdphoto2.wdp"/><Relationship Id="rId3" Type="http://schemas.openxmlformats.org/officeDocument/2006/relationships/image" Target="../media/image39.png"/><Relationship Id="rId21" Type="http://schemas.openxmlformats.org/officeDocument/2006/relationships/image" Target="../media/image33.png"/><Relationship Id="rId7" Type="http://schemas.openxmlformats.org/officeDocument/2006/relationships/image" Target="../media/image42.png"/><Relationship Id="rId12" Type="http://schemas.openxmlformats.org/officeDocument/2006/relationships/image" Target="../media/image47.svg"/><Relationship Id="rId17" Type="http://schemas.openxmlformats.org/officeDocument/2006/relationships/image" Target="../media/image31.png"/><Relationship Id="rId2" Type="http://schemas.openxmlformats.org/officeDocument/2006/relationships/notesSlide" Target="../notesSlides/notesSlide10.xml"/><Relationship Id="rId16" Type="http://schemas.microsoft.com/office/2007/relationships/hdphoto" Target="../media/hdphoto1.wdp"/><Relationship Id="rId20" Type="http://schemas.microsoft.com/office/2007/relationships/hdphoto" Target="../media/hdphoto3.wdp"/><Relationship Id="rId1" Type="http://schemas.openxmlformats.org/officeDocument/2006/relationships/slideLayout" Target="../slideLayouts/slideLayout4.xml"/><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30.png"/><Relationship Id="rId23" Type="http://schemas.openxmlformats.org/officeDocument/2006/relationships/image" Target="../media/image50.svg"/><Relationship Id="rId10" Type="http://schemas.openxmlformats.org/officeDocument/2006/relationships/image" Target="../media/image45.svg"/><Relationship Id="rId19" Type="http://schemas.openxmlformats.org/officeDocument/2006/relationships/image" Target="../media/image32.png"/><Relationship Id="rId4" Type="http://schemas.microsoft.com/office/2007/relationships/hdphoto" Target="../media/hdphoto4.wdp"/><Relationship Id="rId9" Type="http://schemas.openxmlformats.org/officeDocument/2006/relationships/image" Target="../media/image44.png"/><Relationship Id="rId14" Type="http://schemas.openxmlformats.org/officeDocument/2006/relationships/image" Target="../media/image29.png"/><Relationship Id="rId22"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27.png"/><Relationship Id="rId3" Type="http://schemas.openxmlformats.org/officeDocument/2006/relationships/image" Target="../media/image39.png"/><Relationship Id="rId7" Type="http://schemas.openxmlformats.org/officeDocument/2006/relationships/image" Target="../media/image53.png"/><Relationship Id="rId12" Type="http://schemas.openxmlformats.org/officeDocument/2006/relationships/image" Target="../media/image45.svg"/><Relationship Id="rId2" Type="http://schemas.openxmlformats.org/officeDocument/2006/relationships/notesSlide" Target="../notesSlides/notesSlide11.xml"/><Relationship Id="rId16" Type="http://schemas.openxmlformats.org/officeDocument/2006/relationships/image" Target="../media/image47.svg"/><Relationship Id="rId1" Type="http://schemas.openxmlformats.org/officeDocument/2006/relationships/slideLayout" Target="../slideLayouts/slideLayout4.xml"/><Relationship Id="rId6" Type="http://schemas.openxmlformats.org/officeDocument/2006/relationships/image" Target="../media/image52.svg"/><Relationship Id="rId11" Type="http://schemas.openxmlformats.org/officeDocument/2006/relationships/image" Target="../media/image44.png"/><Relationship Id="rId5" Type="http://schemas.openxmlformats.org/officeDocument/2006/relationships/image" Target="../media/image51.png"/><Relationship Id="rId15" Type="http://schemas.openxmlformats.org/officeDocument/2006/relationships/image" Target="../media/image46.png"/><Relationship Id="rId10" Type="http://schemas.openxmlformats.org/officeDocument/2006/relationships/image" Target="../media/image56.svg"/><Relationship Id="rId4" Type="http://schemas.microsoft.com/office/2007/relationships/hdphoto" Target="../media/hdphoto4.wdp"/><Relationship Id="rId9" Type="http://schemas.openxmlformats.org/officeDocument/2006/relationships/image" Target="../media/image55.png"/><Relationship Id="rId14" Type="http://schemas.openxmlformats.org/officeDocument/2006/relationships/image" Target="../media/image28.svg"/></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9.svg"/><Relationship Id="rId3" Type="http://schemas.openxmlformats.org/officeDocument/2006/relationships/slideLayout" Target="../slideLayouts/slideLayout4.xml"/><Relationship Id="rId7" Type="http://schemas.openxmlformats.org/officeDocument/2006/relationships/image" Target="../media/image54.svg"/><Relationship Id="rId12" Type="http://schemas.openxmlformats.org/officeDocument/2006/relationships/image" Target="../media/image58.png"/><Relationship Id="rId17" Type="http://schemas.openxmlformats.org/officeDocument/2006/relationships/image" Target="../media/image47.svg"/><Relationship Id="rId2" Type="http://schemas.openxmlformats.org/officeDocument/2006/relationships/video" Target="../media/media1.mp4"/><Relationship Id="rId16" Type="http://schemas.openxmlformats.org/officeDocument/2006/relationships/image" Target="../media/image46.png"/><Relationship Id="rId1" Type="http://schemas.microsoft.com/office/2007/relationships/media" Target="../media/media1.mp4"/><Relationship Id="rId6" Type="http://schemas.openxmlformats.org/officeDocument/2006/relationships/image" Target="../media/image53.png"/><Relationship Id="rId11" Type="http://schemas.openxmlformats.org/officeDocument/2006/relationships/image" Target="../media/image22.svg"/><Relationship Id="rId5" Type="http://schemas.openxmlformats.org/officeDocument/2006/relationships/image" Target="../media/image57.png"/><Relationship Id="rId15" Type="http://schemas.openxmlformats.org/officeDocument/2006/relationships/image" Target="../media/image61.svg"/><Relationship Id="rId10" Type="http://schemas.openxmlformats.org/officeDocument/2006/relationships/image" Target="../media/image21.png"/><Relationship Id="rId4" Type="http://schemas.openxmlformats.org/officeDocument/2006/relationships/notesSlide" Target="../notesSlides/notesSlide12.xml"/><Relationship Id="rId9" Type="http://schemas.openxmlformats.org/officeDocument/2006/relationships/image" Target="../media/image52.svg"/><Relationship Id="rId14" Type="http://schemas.openxmlformats.org/officeDocument/2006/relationships/image" Target="../media/image60.png"/></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63.svg"/><Relationship Id="rId18" Type="http://schemas.microsoft.com/office/2007/relationships/hdphoto" Target="../media/hdphoto2.wdp"/><Relationship Id="rId3" Type="http://schemas.microsoft.com/office/2007/relationships/hdphoto" Target="../media/hdphoto4.wdp"/><Relationship Id="rId21" Type="http://schemas.openxmlformats.org/officeDocument/2006/relationships/image" Target="../media/image33.png"/><Relationship Id="rId7" Type="http://schemas.openxmlformats.org/officeDocument/2006/relationships/image" Target="../media/image52.svg"/><Relationship Id="rId12" Type="http://schemas.openxmlformats.org/officeDocument/2006/relationships/image" Target="../media/image62.png"/><Relationship Id="rId17" Type="http://schemas.openxmlformats.org/officeDocument/2006/relationships/image" Target="../media/image31.png"/><Relationship Id="rId2" Type="http://schemas.openxmlformats.org/officeDocument/2006/relationships/image" Target="../media/image39.png"/><Relationship Id="rId16" Type="http://schemas.microsoft.com/office/2007/relationships/hdphoto" Target="../media/hdphoto1.wdp"/><Relationship Id="rId20" Type="http://schemas.microsoft.com/office/2007/relationships/hdphoto" Target="../media/hdphoto3.wdp"/><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45.svg"/><Relationship Id="rId5" Type="http://schemas.openxmlformats.org/officeDocument/2006/relationships/image" Target="../media/image24.svg"/><Relationship Id="rId15" Type="http://schemas.openxmlformats.org/officeDocument/2006/relationships/image" Target="../media/image30.png"/><Relationship Id="rId10" Type="http://schemas.openxmlformats.org/officeDocument/2006/relationships/image" Target="../media/image44.png"/><Relationship Id="rId19" Type="http://schemas.openxmlformats.org/officeDocument/2006/relationships/image" Target="../media/image32.png"/><Relationship Id="rId4" Type="http://schemas.openxmlformats.org/officeDocument/2006/relationships/image" Target="../media/image23.png"/><Relationship Id="rId9" Type="http://schemas.openxmlformats.org/officeDocument/2006/relationships/image" Target="../media/image54.svg"/><Relationship Id="rId14"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44.png"/><Relationship Id="rId21" Type="http://schemas.microsoft.com/office/2007/relationships/hdphoto" Target="../media/hdphoto2.wdp"/><Relationship Id="rId7" Type="http://schemas.openxmlformats.org/officeDocument/2006/relationships/image" Target="../media/image51.png"/><Relationship Id="rId12" Type="http://schemas.openxmlformats.org/officeDocument/2006/relationships/image" Target="../media/image65.svg"/><Relationship Id="rId17" Type="http://schemas.openxmlformats.org/officeDocument/2006/relationships/image" Target="../media/image29.png"/><Relationship Id="rId2" Type="http://schemas.openxmlformats.org/officeDocument/2006/relationships/notesSlide" Target="../notesSlides/notesSlide13.xml"/><Relationship Id="rId16" Type="http://schemas.openxmlformats.org/officeDocument/2006/relationships/image" Target="../media/image63.svg"/><Relationship Id="rId20" Type="http://schemas.openxmlformats.org/officeDocument/2006/relationships/image" Target="../media/image31.png"/><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64.png"/><Relationship Id="rId24" Type="http://schemas.openxmlformats.org/officeDocument/2006/relationships/image" Target="../media/image33.png"/><Relationship Id="rId5" Type="http://schemas.openxmlformats.org/officeDocument/2006/relationships/image" Target="../media/image39.png"/><Relationship Id="rId15" Type="http://schemas.openxmlformats.org/officeDocument/2006/relationships/image" Target="../media/image62.png"/><Relationship Id="rId23" Type="http://schemas.microsoft.com/office/2007/relationships/hdphoto" Target="../media/hdphoto3.wdp"/><Relationship Id="rId10" Type="http://schemas.openxmlformats.org/officeDocument/2006/relationships/image" Target="../media/image54.svg"/><Relationship Id="rId19" Type="http://schemas.microsoft.com/office/2007/relationships/hdphoto" Target="../media/hdphoto1.wdp"/><Relationship Id="rId4" Type="http://schemas.openxmlformats.org/officeDocument/2006/relationships/image" Target="../media/image45.svg"/><Relationship Id="rId9" Type="http://schemas.openxmlformats.org/officeDocument/2006/relationships/image" Target="../media/image53.png"/><Relationship Id="rId14" Type="http://schemas.openxmlformats.org/officeDocument/2006/relationships/image" Target="../media/image26.svg"/><Relationship Id="rId22"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25.png"/><Relationship Id="rId3" Type="http://schemas.openxmlformats.org/officeDocument/2006/relationships/image" Target="../media/image44.png"/><Relationship Id="rId7" Type="http://schemas.openxmlformats.org/officeDocument/2006/relationships/image" Target="../media/image51.png"/><Relationship Id="rId12" Type="http://schemas.openxmlformats.org/officeDocument/2006/relationships/image" Target="../media/image65.svg"/><Relationship Id="rId17" Type="http://schemas.openxmlformats.org/officeDocument/2006/relationships/image" Target="../media/image66.png"/><Relationship Id="rId2" Type="http://schemas.openxmlformats.org/officeDocument/2006/relationships/notesSlide" Target="../notesSlides/notesSlide14.xml"/><Relationship Id="rId16" Type="http://schemas.openxmlformats.org/officeDocument/2006/relationships/image" Target="../media/image63.svg"/><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64.png"/><Relationship Id="rId5" Type="http://schemas.openxmlformats.org/officeDocument/2006/relationships/image" Target="../media/image39.png"/><Relationship Id="rId15" Type="http://schemas.openxmlformats.org/officeDocument/2006/relationships/image" Target="../media/image62.png"/><Relationship Id="rId10" Type="http://schemas.openxmlformats.org/officeDocument/2006/relationships/image" Target="../media/image54.svg"/><Relationship Id="rId4" Type="http://schemas.openxmlformats.org/officeDocument/2006/relationships/image" Target="../media/image45.svg"/><Relationship Id="rId9" Type="http://schemas.openxmlformats.org/officeDocument/2006/relationships/image" Target="../media/image53.png"/><Relationship Id="rId14" Type="http://schemas.openxmlformats.org/officeDocument/2006/relationships/image" Target="../media/image26.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54.svg"/><Relationship Id="rId18" Type="http://schemas.openxmlformats.org/officeDocument/2006/relationships/image" Target="../media/image62.png"/><Relationship Id="rId3" Type="http://schemas.openxmlformats.org/officeDocument/2006/relationships/image" Target="../media/image44.png"/><Relationship Id="rId7" Type="http://schemas.openxmlformats.org/officeDocument/2006/relationships/image" Target="../media/image34.png"/><Relationship Id="rId12" Type="http://schemas.openxmlformats.org/officeDocument/2006/relationships/image" Target="../media/image53.png"/><Relationship Id="rId17" Type="http://schemas.openxmlformats.org/officeDocument/2006/relationships/image" Target="../media/image26.svg"/><Relationship Id="rId2" Type="http://schemas.openxmlformats.org/officeDocument/2006/relationships/notesSlide" Target="../notesSlides/notesSlide15.xml"/><Relationship Id="rId16" Type="http://schemas.openxmlformats.org/officeDocument/2006/relationships/image" Target="../media/image25.png"/><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52.svg"/><Relationship Id="rId5" Type="http://schemas.openxmlformats.org/officeDocument/2006/relationships/image" Target="../media/image39.png"/><Relationship Id="rId15" Type="http://schemas.openxmlformats.org/officeDocument/2006/relationships/image" Target="../media/image65.svg"/><Relationship Id="rId10" Type="http://schemas.openxmlformats.org/officeDocument/2006/relationships/image" Target="../media/image51.png"/><Relationship Id="rId19" Type="http://schemas.openxmlformats.org/officeDocument/2006/relationships/image" Target="../media/image63.svg"/><Relationship Id="rId4" Type="http://schemas.openxmlformats.org/officeDocument/2006/relationships/image" Target="../media/image45.svg"/><Relationship Id="rId9" Type="http://schemas.openxmlformats.org/officeDocument/2006/relationships/image" Target="../media/image36.svg"/><Relationship Id="rId14" Type="http://schemas.openxmlformats.org/officeDocument/2006/relationships/image" Target="../media/image64.png"/></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1.svg"/><Relationship Id="rId3" Type="http://schemas.openxmlformats.org/officeDocument/2006/relationships/image" Target="../media/image67.jpg"/><Relationship Id="rId7" Type="http://schemas.openxmlformats.org/officeDocument/2006/relationships/image" Target="../media/image65.svg"/><Relationship Id="rId12" Type="http://schemas.openxmlformats.org/officeDocument/2006/relationships/image" Target="../media/image70.png"/><Relationship Id="rId17" Type="http://schemas.openxmlformats.org/officeDocument/2006/relationships/image" Target="../media/image20.svg"/><Relationship Id="rId2" Type="http://schemas.openxmlformats.org/officeDocument/2006/relationships/notesSlide" Target="../notesSlides/notesSlide16.xml"/><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3.svg"/><Relationship Id="rId5" Type="http://schemas.openxmlformats.org/officeDocument/2006/relationships/image" Target="../media/image54.svg"/><Relationship Id="rId15" Type="http://schemas.openxmlformats.org/officeDocument/2006/relationships/image" Target="../media/image73.svg"/><Relationship Id="rId10" Type="http://schemas.openxmlformats.org/officeDocument/2006/relationships/image" Target="../media/image62.png"/><Relationship Id="rId4" Type="http://schemas.openxmlformats.org/officeDocument/2006/relationships/image" Target="../media/image53.png"/><Relationship Id="rId9" Type="http://schemas.openxmlformats.org/officeDocument/2006/relationships/image" Target="../media/image69.svg"/><Relationship Id="rId14" Type="http://schemas.openxmlformats.org/officeDocument/2006/relationships/image" Target="../media/image72.png"/></Relationships>
</file>

<file path=ppt/slides/_rels/slide22.xml.rels><?xml version="1.0" encoding="UTF-8" standalone="yes"?>
<Relationships xmlns="http://schemas.openxmlformats.org/package/2006/relationships"><Relationship Id="rId13" Type="http://schemas.openxmlformats.org/officeDocument/2006/relationships/image" Target="../media/image65.svg"/><Relationship Id="rId18" Type="http://schemas.microsoft.com/office/2007/relationships/hdphoto" Target="../media/hdphoto1.wdp"/><Relationship Id="rId26" Type="http://schemas.openxmlformats.org/officeDocument/2006/relationships/image" Target="../media/image78.png"/><Relationship Id="rId3" Type="http://schemas.openxmlformats.org/officeDocument/2006/relationships/image" Target="../media/image39.png"/><Relationship Id="rId21" Type="http://schemas.openxmlformats.org/officeDocument/2006/relationships/image" Target="../media/image32.png"/><Relationship Id="rId34" Type="http://schemas.openxmlformats.org/officeDocument/2006/relationships/image" Target="../media/image85.png"/><Relationship Id="rId7" Type="http://schemas.openxmlformats.org/officeDocument/2006/relationships/image" Target="../media/image75.svg"/><Relationship Id="rId12" Type="http://schemas.openxmlformats.org/officeDocument/2006/relationships/image" Target="../media/image64.png"/><Relationship Id="rId17" Type="http://schemas.openxmlformats.org/officeDocument/2006/relationships/image" Target="../media/image30.png"/><Relationship Id="rId25" Type="http://schemas.openxmlformats.org/officeDocument/2006/relationships/image" Target="../media/image77.svg"/><Relationship Id="rId33" Type="http://schemas.openxmlformats.org/officeDocument/2006/relationships/image" Target="../media/image84.svg"/><Relationship Id="rId2" Type="http://schemas.openxmlformats.org/officeDocument/2006/relationships/notesSlide" Target="../notesSlides/notesSlide17.xml"/><Relationship Id="rId16" Type="http://schemas.openxmlformats.org/officeDocument/2006/relationships/image" Target="../media/image29.png"/><Relationship Id="rId20" Type="http://schemas.microsoft.com/office/2007/relationships/hdphoto" Target="../media/hdphoto2.wdp"/><Relationship Id="rId29" Type="http://schemas.openxmlformats.org/officeDocument/2006/relationships/image" Target="../media/image81.svg"/><Relationship Id="rId1" Type="http://schemas.openxmlformats.org/officeDocument/2006/relationships/slideLayout" Target="../slideLayouts/slideLayout1.xml"/><Relationship Id="rId6" Type="http://schemas.openxmlformats.org/officeDocument/2006/relationships/image" Target="../media/image74.png"/><Relationship Id="rId11" Type="http://schemas.openxmlformats.org/officeDocument/2006/relationships/image" Target="../media/image54.svg"/><Relationship Id="rId24" Type="http://schemas.openxmlformats.org/officeDocument/2006/relationships/image" Target="../media/image76.png"/><Relationship Id="rId32" Type="http://schemas.openxmlformats.org/officeDocument/2006/relationships/image" Target="../media/image51.png"/><Relationship Id="rId5" Type="http://schemas.openxmlformats.org/officeDocument/2006/relationships/image" Target="../media/image48.png"/><Relationship Id="rId15" Type="http://schemas.openxmlformats.org/officeDocument/2006/relationships/image" Target="../media/image45.svg"/><Relationship Id="rId23" Type="http://schemas.openxmlformats.org/officeDocument/2006/relationships/image" Target="../media/image33.png"/><Relationship Id="rId28" Type="http://schemas.openxmlformats.org/officeDocument/2006/relationships/image" Target="../media/image80.png"/><Relationship Id="rId36" Type="http://schemas.openxmlformats.org/officeDocument/2006/relationships/hyperlink" Target="http://www.findyourbreathingroom.com/" TargetMode="External"/><Relationship Id="rId10" Type="http://schemas.openxmlformats.org/officeDocument/2006/relationships/image" Target="../media/image53.png"/><Relationship Id="rId19" Type="http://schemas.openxmlformats.org/officeDocument/2006/relationships/image" Target="../media/image31.png"/><Relationship Id="rId31" Type="http://schemas.openxmlformats.org/officeDocument/2006/relationships/image" Target="../media/image83.svg"/><Relationship Id="rId4" Type="http://schemas.microsoft.com/office/2007/relationships/hdphoto" Target="../media/hdphoto4.wdp"/><Relationship Id="rId9" Type="http://schemas.openxmlformats.org/officeDocument/2006/relationships/image" Target="../media/image47.svg"/><Relationship Id="rId14" Type="http://schemas.openxmlformats.org/officeDocument/2006/relationships/image" Target="../media/image44.png"/><Relationship Id="rId22" Type="http://schemas.microsoft.com/office/2007/relationships/hdphoto" Target="../media/hdphoto3.wdp"/><Relationship Id="rId27" Type="http://schemas.openxmlformats.org/officeDocument/2006/relationships/image" Target="../media/image79.svg"/><Relationship Id="rId30" Type="http://schemas.openxmlformats.org/officeDocument/2006/relationships/image" Target="../media/image82.png"/><Relationship Id="rId35" Type="http://schemas.openxmlformats.org/officeDocument/2006/relationships/image" Target="../media/image66.png"/><Relationship Id="rId8"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2.xml"/><Relationship Id="rId5" Type="http://schemas.openxmlformats.org/officeDocument/2006/relationships/hyperlink" Target="http://www.findyourbreathingroom.com/" TargetMode="External"/><Relationship Id="rId4" Type="http://schemas.openxmlformats.org/officeDocument/2006/relationships/hyperlink" Target="https://www.linkedin.com/in/emma-miel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88.emf"/><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7907" t="14868" r="8145" b="25434"/>
          <a:stretch/>
        </p:blipFill>
        <p:spPr>
          <a:xfrm flipV="1">
            <a:off x="0" y="585565"/>
            <a:ext cx="12192000" cy="6272434"/>
          </a:xfrm>
          <a:prstGeom prst="rect">
            <a:avLst/>
          </a:prstGeom>
        </p:spPr>
      </p:pic>
      <p:sp>
        <p:nvSpPr>
          <p:cNvPr id="12" name="Rectangle 11"/>
          <p:cNvSpPr/>
          <p:nvPr/>
        </p:nvSpPr>
        <p:spPr>
          <a:xfrm>
            <a:off x="0" y="4792705"/>
            <a:ext cx="12192000" cy="927371"/>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latin typeface="Tahoma" panose="020B0604030504040204" pitchFamily="34" charset="0"/>
                <a:ea typeface="Tahoma" panose="020B0604030504040204" pitchFamily="34" charset="0"/>
                <a:cs typeface="Tahoma" panose="020B0604030504040204" pitchFamily="34" charset="0"/>
              </a:rPr>
              <a:t>SkillUp</a:t>
            </a:r>
            <a:r>
              <a:rPr lang="en-US" sz="4400" dirty="0">
                <a:latin typeface="Tahoma" panose="020B0604030504040204" pitchFamily="34" charset="0"/>
                <a:ea typeface="Tahoma" panose="020B0604030504040204" pitchFamily="34" charset="0"/>
                <a:cs typeface="Tahoma" panose="020B0604030504040204" pitchFamily="34" charset="0"/>
              </a:rPr>
              <a:t>: Harnessing Our Emotions</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678" y="568241"/>
            <a:ext cx="3430560" cy="2458568"/>
          </a:xfrm>
          <a:prstGeom prst="rect">
            <a:avLst/>
          </a:prstGeom>
        </p:spPr>
      </p:pic>
    </p:spTree>
    <p:extLst>
      <p:ext uri="{BB962C8B-B14F-4D97-AF65-F5344CB8AC3E}">
        <p14:creationId xmlns:p14="http://schemas.microsoft.com/office/powerpoint/2010/main" val="2186574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D51D02E4-82DB-6CE7-E0F3-516AFD89DC9F}"/>
              </a:ext>
            </a:extLst>
          </p:cNvPr>
          <p:cNvSpPr/>
          <p:nvPr/>
        </p:nvSpPr>
        <p:spPr>
          <a:xfrm>
            <a:off x="0" y="0"/>
            <a:ext cx="12192000" cy="6858000"/>
          </a:xfrm>
          <a:prstGeom prst="rect">
            <a:avLst/>
          </a:prstGeom>
          <a:solidFill>
            <a:schemeClr val="bg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489853E4-D216-D497-3748-43DFF78D439B}"/>
              </a:ext>
            </a:extLst>
          </p:cNvPr>
          <p:cNvSpPr/>
          <p:nvPr/>
        </p:nvSpPr>
        <p:spPr>
          <a:xfrm>
            <a:off x="1233209" y="2107571"/>
            <a:ext cx="9172798" cy="4102811"/>
          </a:xfrm>
          <a:custGeom>
            <a:avLst/>
            <a:gdLst>
              <a:gd name="connsiteX0" fmla="*/ 0 w 9172798"/>
              <a:gd name="connsiteY0" fmla="*/ 3749040 h 4102811"/>
              <a:gd name="connsiteX1" fmla="*/ 1245930 w 9172798"/>
              <a:gd name="connsiteY1" fmla="*/ 2834640 h 4102811"/>
              <a:gd name="connsiteX2" fmla="*/ 1579487 w 9172798"/>
              <a:gd name="connsiteY2" fmla="*/ 1335024 h 4102811"/>
              <a:gd name="connsiteX3" fmla="*/ 2128873 w 9172798"/>
              <a:gd name="connsiteY3" fmla="*/ 137160 h 4102811"/>
              <a:gd name="connsiteX4" fmla="*/ 3561203 w 9172798"/>
              <a:gd name="connsiteY4" fmla="*/ 539496 h 4102811"/>
              <a:gd name="connsiteX5" fmla="*/ 4591304 w 9172798"/>
              <a:gd name="connsiteY5" fmla="*/ 1399032 h 4102811"/>
              <a:gd name="connsiteX6" fmla="*/ 5552731 w 9172798"/>
              <a:gd name="connsiteY6" fmla="*/ 1627632 h 4102811"/>
              <a:gd name="connsiteX7" fmla="*/ 5896097 w 9172798"/>
              <a:gd name="connsiteY7" fmla="*/ 1097280 h 4102811"/>
              <a:gd name="connsiteX8" fmla="*/ 5199553 w 9172798"/>
              <a:gd name="connsiteY8" fmla="*/ 859536 h 4102811"/>
              <a:gd name="connsiteX9" fmla="*/ 4640356 w 9172798"/>
              <a:gd name="connsiteY9" fmla="*/ 1481328 h 4102811"/>
              <a:gd name="connsiteX10" fmla="*/ 4601114 w 9172798"/>
              <a:gd name="connsiteY10" fmla="*/ 2633472 h 4102811"/>
              <a:gd name="connsiteX11" fmla="*/ 5572352 w 9172798"/>
              <a:gd name="connsiteY11" fmla="*/ 3877056 h 4102811"/>
              <a:gd name="connsiteX12" fmla="*/ 6926198 w 9172798"/>
              <a:gd name="connsiteY12" fmla="*/ 4087368 h 4102811"/>
              <a:gd name="connsiteX13" fmla="*/ 7868004 w 9172798"/>
              <a:gd name="connsiteY13" fmla="*/ 3675888 h 4102811"/>
              <a:gd name="connsiteX14" fmla="*/ 8486064 w 9172798"/>
              <a:gd name="connsiteY14" fmla="*/ 2816352 h 4102811"/>
              <a:gd name="connsiteX15" fmla="*/ 8574358 w 9172798"/>
              <a:gd name="connsiteY15" fmla="*/ 2359152 h 4102811"/>
              <a:gd name="connsiteX16" fmla="*/ 8495874 w 9172798"/>
              <a:gd name="connsiteY16" fmla="*/ 1865376 h 4102811"/>
              <a:gd name="connsiteX17" fmla="*/ 8240802 w 9172798"/>
              <a:gd name="connsiteY17" fmla="*/ 1325880 h 4102811"/>
              <a:gd name="connsiteX18" fmla="*/ 8123076 w 9172798"/>
              <a:gd name="connsiteY18" fmla="*/ 960120 h 4102811"/>
              <a:gd name="connsiteX19" fmla="*/ 8368338 w 9172798"/>
              <a:gd name="connsiteY19" fmla="*/ 356616 h 4102811"/>
              <a:gd name="connsiteX20" fmla="*/ 8878483 w 9172798"/>
              <a:gd name="connsiteY20" fmla="*/ 100584 h 4102811"/>
              <a:gd name="connsiteX21" fmla="*/ 9172798 w 9172798"/>
              <a:gd name="connsiteY21" fmla="*/ 0 h 4102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172798" h="4102811" extrusionOk="0">
                <a:moveTo>
                  <a:pt x="0" y="3749040"/>
                </a:moveTo>
                <a:cubicBezTo>
                  <a:pt x="535951" y="3399175"/>
                  <a:pt x="935414" y="3188929"/>
                  <a:pt x="1245930" y="2834640"/>
                </a:cubicBezTo>
                <a:cubicBezTo>
                  <a:pt x="1552289" y="2518663"/>
                  <a:pt x="1813344" y="2144078"/>
                  <a:pt x="1579487" y="1335024"/>
                </a:cubicBezTo>
                <a:cubicBezTo>
                  <a:pt x="1240500" y="543712"/>
                  <a:pt x="1704819" y="263429"/>
                  <a:pt x="2128873" y="137160"/>
                </a:cubicBezTo>
                <a:cubicBezTo>
                  <a:pt x="2497602" y="13873"/>
                  <a:pt x="3195635" y="350607"/>
                  <a:pt x="3561203" y="539496"/>
                </a:cubicBezTo>
                <a:cubicBezTo>
                  <a:pt x="4028488" y="756556"/>
                  <a:pt x="4261972" y="1212348"/>
                  <a:pt x="4591304" y="1399032"/>
                </a:cubicBezTo>
                <a:cubicBezTo>
                  <a:pt x="4888639" y="1575092"/>
                  <a:pt x="5116511" y="1735818"/>
                  <a:pt x="5552731" y="1627632"/>
                </a:cubicBezTo>
                <a:cubicBezTo>
                  <a:pt x="5953159" y="1517141"/>
                  <a:pt x="6012149" y="1392214"/>
                  <a:pt x="5896097" y="1097280"/>
                </a:cubicBezTo>
                <a:cubicBezTo>
                  <a:pt x="5793363" y="813065"/>
                  <a:pt x="5487701" y="786765"/>
                  <a:pt x="5199553" y="859536"/>
                </a:cubicBezTo>
                <a:cubicBezTo>
                  <a:pt x="4889638" y="931904"/>
                  <a:pt x="4745372" y="1189987"/>
                  <a:pt x="4640356" y="1481328"/>
                </a:cubicBezTo>
                <a:cubicBezTo>
                  <a:pt x="4554979" y="1798365"/>
                  <a:pt x="4449201" y="2269589"/>
                  <a:pt x="4601114" y="2633472"/>
                </a:cubicBezTo>
                <a:cubicBezTo>
                  <a:pt x="4779419" y="3068145"/>
                  <a:pt x="5241534" y="3704188"/>
                  <a:pt x="5572352" y="3877056"/>
                </a:cubicBezTo>
                <a:cubicBezTo>
                  <a:pt x="5982502" y="4099553"/>
                  <a:pt x="6545642" y="4111241"/>
                  <a:pt x="6926198" y="4087368"/>
                </a:cubicBezTo>
                <a:cubicBezTo>
                  <a:pt x="7288680" y="4057145"/>
                  <a:pt x="7573356" y="3863802"/>
                  <a:pt x="7868004" y="3675888"/>
                </a:cubicBezTo>
                <a:cubicBezTo>
                  <a:pt x="8104371" y="3462376"/>
                  <a:pt x="8366926" y="3032929"/>
                  <a:pt x="8486064" y="2816352"/>
                </a:cubicBezTo>
                <a:cubicBezTo>
                  <a:pt x="8604353" y="2589280"/>
                  <a:pt x="8568065" y="2520368"/>
                  <a:pt x="8574358" y="2359152"/>
                </a:cubicBezTo>
                <a:cubicBezTo>
                  <a:pt x="8566275" y="2218032"/>
                  <a:pt x="8554010" y="2039477"/>
                  <a:pt x="8495874" y="1865376"/>
                </a:cubicBezTo>
                <a:cubicBezTo>
                  <a:pt x="8439689" y="1707257"/>
                  <a:pt x="8319413" y="1466982"/>
                  <a:pt x="8240802" y="1325880"/>
                </a:cubicBezTo>
                <a:cubicBezTo>
                  <a:pt x="8170303" y="1188285"/>
                  <a:pt x="8090940" y="1122244"/>
                  <a:pt x="8123076" y="960120"/>
                </a:cubicBezTo>
                <a:cubicBezTo>
                  <a:pt x="8152371" y="814493"/>
                  <a:pt x="8219938" y="511737"/>
                  <a:pt x="8368338" y="356616"/>
                </a:cubicBezTo>
                <a:cubicBezTo>
                  <a:pt x="8498564" y="188628"/>
                  <a:pt x="8732124" y="159325"/>
                  <a:pt x="8878483" y="100584"/>
                </a:cubicBezTo>
                <a:cubicBezTo>
                  <a:pt x="9020813" y="48253"/>
                  <a:pt x="9089903" y="28956"/>
                  <a:pt x="9172798" y="0"/>
                </a:cubicBezTo>
              </a:path>
            </a:pathLst>
          </a:custGeom>
          <a:noFill/>
          <a:ln w="19050" cap="rnd">
            <a:solidFill>
              <a:schemeClr val="tx1"/>
            </a:solidFill>
            <a:prstDash val="solid"/>
            <a:extLst>
              <a:ext uri="{C807C97D-BFC1-408E-A445-0C87EB9F89A2}">
                <ask:lineSketchStyleProps xmlns:ask="http://schemas.microsoft.com/office/drawing/2018/sketchyshapes" sd="1219033472">
                  <a:custGeom>
                    <a:avLst/>
                    <a:gdLst>
                      <a:gd name="connsiteX0" fmla="*/ 0 w 8549640"/>
                      <a:gd name="connsiteY0" fmla="*/ 3749040 h 4102811"/>
                      <a:gd name="connsiteX1" fmla="*/ 1271016 w 8549640"/>
                      <a:gd name="connsiteY1" fmla="*/ 2679192 h 4102811"/>
                      <a:gd name="connsiteX2" fmla="*/ 1353312 w 8549640"/>
                      <a:gd name="connsiteY2" fmla="*/ 1344168 h 4102811"/>
                      <a:gd name="connsiteX3" fmla="*/ 1984248 w 8549640"/>
                      <a:gd name="connsiteY3" fmla="*/ 137160 h 4102811"/>
                      <a:gd name="connsiteX4" fmla="*/ 3319272 w 8549640"/>
                      <a:gd name="connsiteY4" fmla="*/ 539496 h 4102811"/>
                      <a:gd name="connsiteX5" fmla="*/ 4279392 w 8549640"/>
                      <a:gd name="connsiteY5" fmla="*/ 1399032 h 4102811"/>
                      <a:gd name="connsiteX6" fmla="*/ 5175504 w 8549640"/>
                      <a:gd name="connsiteY6" fmla="*/ 1627632 h 4102811"/>
                      <a:gd name="connsiteX7" fmla="*/ 5495544 w 8549640"/>
                      <a:gd name="connsiteY7" fmla="*/ 1097280 h 4102811"/>
                      <a:gd name="connsiteX8" fmla="*/ 4846320 w 8549640"/>
                      <a:gd name="connsiteY8" fmla="*/ 859536 h 4102811"/>
                      <a:gd name="connsiteX9" fmla="*/ 4325112 w 8549640"/>
                      <a:gd name="connsiteY9" fmla="*/ 1481328 h 4102811"/>
                      <a:gd name="connsiteX10" fmla="*/ 4288536 w 8549640"/>
                      <a:gd name="connsiteY10" fmla="*/ 2633472 h 4102811"/>
                      <a:gd name="connsiteX11" fmla="*/ 5193792 w 8549640"/>
                      <a:gd name="connsiteY11" fmla="*/ 3877056 h 4102811"/>
                      <a:gd name="connsiteX12" fmla="*/ 6455664 w 8549640"/>
                      <a:gd name="connsiteY12" fmla="*/ 4087368 h 4102811"/>
                      <a:gd name="connsiteX13" fmla="*/ 7333488 w 8549640"/>
                      <a:gd name="connsiteY13" fmla="*/ 3675888 h 4102811"/>
                      <a:gd name="connsiteX14" fmla="*/ 7909560 w 8549640"/>
                      <a:gd name="connsiteY14" fmla="*/ 2816352 h 4102811"/>
                      <a:gd name="connsiteX15" fmla="*/ 7991856 w 8549640"/>
                      <a:gd name="connsiteY15" fmla="*/ 2359152 h 4102811"/>
                      <a:gd name="connsiteX16" fmla="*/ 7918704 w 8549640"/>
                      <a:gd name="connsiteY16" fmla="*/ 1865376 h 4102811"/>
                      <a:gd name="connsiteX17" fmla="*/ 7680960 w 8549640"/>
                      <a:gd name="connsiteY17" fmla="*/ 1325880 h 4102811"/>
                      <a:gd name="connsiteX18" fmla="*/ 7571232 w 8549640"/>
                      <a:gd name="connsiteY18" fmla="*/ 960120 h 4102811"/>
                      <a:gd name="connsiteX19" fmla="*/ 7799832 w 8549640"/>
                      <a:gd name="connsiteY19" fmla="*/ 356616 h 4102811"/>
                      <a:gd name="connsiteX20" fmla="*/ 8275320 w 8549640"/>
                      <a:gd name="connsiteY20" fmla="*/ 100584 h 4102811"/>
                      <a:gd name="connsiteX21" fmla="*/ 8549640 w 8549640"/>
                      <a:gd name="connsiteY21" fmla="*/ 0 h 4102811"/>
                      <a:gd name="connsiteX0" fmla="*/ 0 w 8549640"/>
                      <a:gd name="connsiteY0" fmla="*/ 3749040 h 4102811"/>
                      <a:gd name="connsiteX1" fmla="*/ 1271016 w 8549640"/>
                      <a:gd name="connsiteY1" fmla="*/ 2679192 h 4102811"/>
                      <a:gd name="connsiteX2" fmla="*/ 1353312 w 8549640"/>
                      <a:gd name="connsiteY2" fmla="*/ 1344168 h 4102811"/>
                      <a:gd name="connsiteX3" fmla="*/ 1984248 w 8549640"/>
                      <a:gd name="connsiteY3" fmla="*/ 137160 h 4102811"/>
                      <a:gd name="connsiteX4" fmla="*/ 3319272 w 8549640"/>
                      <a:gd name="connsiteY4" fmla="*/ 539496 h 4102811"/>
                      <a:gd name="connsiteX5" fmla="*/ 4279392 w 8549640"/>
                      <a:gd name="connsiteY5" fmla="*/ 1399032 h 4102811"/>
                      <a:gd name="connsiteX6" fmla="*/ 5175504 w 8549640"/>
                      <a:gd name="connsiteY6" fmla="*/ 1627632 h 4102811"/>
                      <a:gd name="connsiteX7" fmla="*/ 5495544 w 8549640"/>
                      <a:gd name="connsiteY7" fmla="*/ 1097280 h 4102811"/>
                      <a:gd name="connsiteX8" fmla="*/ 4846320 w 8549640"/>
                      <a:gd name="connsiteY8" fmla="*/ 859536 h 4102811"/>
                      <a:gd name="connsiteX9" fmla="*/ 4325112 w 8549640"/>
                      <a:gd name="connsiteY9" fmla="*/ 1481328 h 4102811"/>
                      <a:gd name="connsiteX10" fmla="*/ 4288536 w 8549640"/>
                      <a:gd name="connsiteY10" fmla="*/ 2633472 h 4102811"/>
                      <a:gd name="connsiteX11" fmla="*/ 5193792 w 8549640"/>
                      <a:gd name="connsiteY11" fmla="*/ 3877056 h 4102811"/>
                      <a:gd name="connsiteX12" fmla="*/ 6455664 w 8549640"/>
                      <a:gd name="connsiteY12" fmla="*/ 4087368 h 4102811"/>
                      <a:gd name="connsiteX13" fmla="*/ 7333488 w 8549640"/>
                      <a:gd name="connsiteY13" fmla="*/ 3675888 h 4102811"/>
                      <a:gd name="connsiteX14" fmla="*/ 7909560 w 8549640"/>
                      <a:gd name="connsiteY14" fmla="*/ 2816352 h 4102811"/>
                      <a:gd name="connsiteX15" fmla="*/ 7991856 w 8549640"/>
                      <a:gd name="connsiteY15" fmla="*/ 2359152 h 4102811"/>
                      <a:gd name="connsiteX16" fmla="*/ 7918704 w 8549640"/>
                      <a:gd name="connsiteY16" fmla="*/ 1865376 h 4102811"/>
                      <a:gd name="connsiteX17" fmla="*/ 7680960 w 8549640"/>
                      <a:gd name="connsiteY17" fmla="*/ 1325880 h 4102811"/>
                      <a:gd name="connsiteX18" fmla="*/ 7571232 w 8549640"/>
                      <a:gd name="connsiteY18" fmla="*/ 960120 h 4102811"/>
                      <a:gd name="connsiteX19" fmla="*/ 7799832 w 8549640"/>
                      <a:gd name="connsiteY19" fmla="*/ 356616 h 4102811"/>
                      <a:gd name="connsiteX20" fmla="*/ 8275320 w 8549640"/>
                      <a:gd name="connsiteY20" fmla="*/ 100584 h 4102811"/>
                      <a:gd name="connsiteX21" fmla="*/ 8549640 w 8549640"/>
                      <a:gd name="connsiteY21" fmla="*/ 0 h 4102811"/>
                      <a:gd name="connsiteX0" fmla="*/ 0 w 8549640"/>
                      <a:gd name="connsiteY0" fmla="*/ 3749040 h 4102811"/>
                      <a:gd name="connsiteX1" fmla="*/ 1271016 w 8549640"/>
                      <a:gd name="connsiteY1" fmla="*/ 2679192 h 4102811"/>
                      <a:gd name="connsiteX2" fmla="*/ 1271016 w 8549640"/>
                      <a:gd name="connsiteY2" fmla="*/ 1344168 h 4102811"/>
                      <a:gd name="connsiteX3" fmla="*/ 1984248 w 8549640"/>
                      <a:gd name="connsiteY3" fmla="*/ 137160 h 4102811"/>
                      <a:gd name="connsiteX4" fmla="*/ 3319272 w 8549640"/>
                      <a:gd name="connsiteY4" fmla="*/ 539496 h 4102811"/>
                      <a:gd name="connsiteX5" fmla="*/ 4279392 w 8549640"/>
                      <a:gd name="connsiteY5" fmla="*/ 1399032 h 4102811"/>
                      <a:gd name="connsiteX6" fmla="*/ 5175504 w 8549640"/>
                      <a:gd name="connsiteY6" fmla="*/ 1627632 h 4102811"/>
                      <a:gd name="connsiteX7" fmla="*/ 5495544 w 8549640"/>
                      <a:gd name="connsiteY7" fmla="*/ 1097280 h 4102811"/>
                      <a:gd name="connsiteX8" fmla="*/ 4846320 w 8549640"/>
                      <a:gd name="connsiteY8" fmla="*/ 859536 h 4102811"/>
                      <a:gd name="connsiteX9" fmla="*/ 4325112 w 8549640"/>
                      <a:gd name="connsiteY9" fmla="*/ 1481328 h 4102811"/>
                      <a:gd name="connsiteX10" fmla="*/ 4288536 w 8549640"/>
                      <a:gd name="connsiteY10" fmla="*/ 2633472 h 4102811"/>
                      <a:gd name="connsiteX11" fmla="*/ 5193792 w 8549640"/>
                      <a:gd name="connsiteY11" fmla="*/ 3877056 h 4102811"/>
                      <a:gd name="connsiteX12" fmla="*/ 6455664 w 8549640"/>
                      <a:gd name="connsiteY12" fmla="*/ 4087368 h 4102811"/>
                      <a:gd name="connsiteX13" fmla="*/ 7333488 w 8549640"/>
                      <a:gd name="connsiteY13" fmla="*/ 3675888 h 4102811"/>
                      <a:gd name="connsiteX14" fmla="*/ 7909560 w 8549640"/>
                      <a:gd name="connsiteY14" fmla="*/ 2816352 h 4102811"/>
                      <a:gd name="connsiteX15" fmla="*/ 7991856 w 8549640"/>
                      <a:gd name="connsiteY15" fmla="*/ 2359152 h 4102811"/>
                      <a:gd name="connsiteX16" fmla="*/ 7918704 w 8549640"/>
                      <a:gd name="connsiteY16" fmla="*/ 1865376 h 4102811"/>
                      <a:gd name="connsiteX17" fmla="*/ 7680960 w 8549640"/>
                      <a:gd name="connsiteY17" fmla="*/ 1325880 h 4102811"/>
                      <a:gd name="connsiteX18" fmla="*/ 7571232 w 8549640"/>
                      <a:gd name="connsiteY18" fmla="*/ 960120 h 4102811"/>
                      <a:gd name="connsiteX19" fmla="*/ 7799832 w 8549640"/>
                      <a:gd name="connsiteY19" fmla="*/ 356616 h 4102811"/>
                      <a:gd name="connsiteX20" fmla="*/ 8275320 w 8549640"/>
                      <a:gd name="connsiteY20" fmla="*/ 100584 h 4102811"/>
                      <a:gd name="connsiteX21" fmla="*/ 8549640 w 8549640"/>
                      <a:gd name="connsiteY21" fmla="*/ 0 h 4102811"/>
                      <a:gd name="connsiteX0" fmla="*/ 0 w 8549640"/>
                      <a:gd name="connsiteY0" fmla="*/ 3749040 h 4102811"/>
                      <a:gd name="connsiteX1" fmla="*/ 1271016 w 8549640"/>
                      <a:gd name="connsiteY1" fmla="*/ 2679192 h 4102811"/>
                      <a:gd name="connsiteX2" fmla="*/ 1271016 w 8549640"/>
                      <a:gd name="connsiteY2" fmla="*/ 1344168 h 4102811"/>
                      <a:gd name="connsiteX3" fmla="*/ 1984248 w 8549640"/>
                      <a:gd name="connsiteY3" fmla="*/ 137160 h 4102811"/>
                      <a:gd name="connsiteX4" fmla="*/ 3319272 w 8549640"/>
                      <a:gd name="connsiteY4" fmla="*/ 539496 h 4102811"/>
                      <a:gd name="connsiteX5" fmla="*/ 4279392 w 8549640"/>
                      <a:gd name="connsiteY5" fmla="*/ 1399032 h 4102811"/>
                      <a:gd name="connsiteX6" fmla="*/ 5175504 w 8549640"/>
                      <a:gd name="connsiteY6" fmla="*/ 1627632 h 4102811"/>
                      <a:gd name="connsiteX7" fmla="*/ 5495544 w 8549640"/>
                      <a:gd name="connsiteY7" fmla="*/ 1097280 h 4102811"/>
                      <a:gd name="connsiteX8" fmla="*/ 4846320 w 8549640"/>
                      <a:gd name="connsiteY8" fmla="*/ 859536 h 4102811"/>
                      <a:gd name="connsiteX9" fmla="*/ 4325112 w 8549640"/>
                      <a:gd name="connsiteY9" fmla="*/ 1481328 h 4102811"/>
                      <a:gd name="connsiteX10" fmla="*/ 4288536 w 8549640"/>
                      <a:gd name="connsiteY10" fmla="*/ 2633472 h 4102811"/>
                      <a:gd name="connsiteX11" fmla="*/ 5193792 w 8549640"/>
                      <a:gd name="connsiteY11" fmla="*/ 3877056 h 4102811"/>
                      <a:gd name="connsiteX12" fmla="*/ 6455664 w 8549640"/>
                      <a:gd name="connsiteY12" fmla="*/ 4087368 h 4102811"/>
                      <a:gd name="connsiteX13" fmla="*/ 7333488 w 8549640"/>
                      <a:gd name="connsiteY13" fmla="*/ 3675888 h 4102811"/>
                      <a:gd name="connsiteX14" fmla="*/ 7909560 w 8549640"/>
                      <a:gd name="connsiteY14" fmla="*/ 2816352 h 4102811"/>
                      <a:gd name="connsiteX15" fmla="*/ 7991856 w 8549640"/>
                      <a:gd name="connsiteY15" fmla="*/ 2359152 h 4102811"/>
                      <a:gd name="connsiteX16" fmla="*/ 7918704 w 8549640"/>
                      <a:gd name="connsiteY16" fmla="*/ 1865376 h 4102811"/>
                      <a:gd name="connsiteX17" fmla="*/ 7680960 w 8549640"/>
                      <a:gd name="connsiteY17" fmla="*/ 1325880 h 4102811"/>
                      <a:gd name="connsiteX18" fmla="*/ 7571232 w 8549640"/>
                      <a:gd name="connsiteY18" fmla="*/ 960120 h 4102811"/>
                      <a:gd name="connsiteX19" fmla="*/ 7799832 w 8549640"/>
                      <a:gd name="connsiteY19" fmla="*/ 356616 h 4102811"/>
                      <a:gd name="connsiteX20" fmla="*/ 8275320 w 8549640"/>
                      <a:gd name="connsiteY20" fmla="*/ 100584 h 4102811"/>
                      <a:gd name="connsiteX21" fmla="*/ 8549640 w 8549640"/>
                      <a:gd name="connsiteY21" fmla="*/ 0 h 4102811"/>
                      <a:gd name="connsiteX0" fmla="*/ 0 w 8549640"/>
                      <a:gd name="connsiteY0" fmla="*/ 3749040 h 4102811"/>
                      <a:gd name="connsiteX1" fmla="*/ 1271016 w 8549640"/>
                      <a:gd name="connsiteY1" fmla="*/ 2679192 h 4102811"/>
                      <a:gd name="connsiteX2" fmla="*/ 1472184 w 8549640"/>
                      <a:gd name="connsiteY2" fmla="*/ 1335024 h 4102811"/>
                      <a:gd name="connsiteX3" fmla="*/ 1984248 w 8549640"/>
                      <a:gd name="connsiteY3" fmla="*/ 137160 h 4102811"/>
                      <a:gd name="connsiteX4" fmla="*/ 3319272 w 8549640"/>
                      <a:gd name="connsiteY4" fmla="*/ 539496 h 4102811"/>
                      <a:gd name="connsiteX5" fmla="*/ 4279392 w 8549640"/>
                      <a:gd name="connsiteY5" fmla="*/ 1399032 h 4102811"/>
                      <a:gd name="connsiteX6" fmla="*/ 5175504 w 8549640"/>
                      <a:gd name="connsiteY6" fmla="*/ 1627632 h 4102811"/>
                      <a:gd name="connsiteX7" fmla="*/ 5495544 w 8549640"/>
                      <a:gd name="connsiteY7" fmla="*/ 1097280 h 4102811"/>
                      <a:gd name="connsiteX8" fmla="*/ 4846320 w 8549640"/>
                      <a:gd name="connsiteY8" fmla="*/ 859536 h 4102811"/>
                      <a:gd name="connsiteX9" fmla="*/ 4325112 w 8549640"/>
                      <a:gd name="connsiteY9" fmla="*/ 1481328 h 4102811"/>
                      <a:gd name="connsiteX10" fmla="*/ 4288536 w 8549640"/>
                      <a:gd name="connsiteY10" fmla="*/ 2633472 h 4102811"/>
                      <a:gd name="connsiteX11" fmla="*/ 5193792 w 8549640"/>
                      <a:gd name="connsiteY11" fmla="*/ 3877056 h 4102811"/>
                      <a:gd name="connsiteX12" fmla="*/ 6455664 w 8549640"/>
                      <a:gd name="connsiteY12" fmla="*/ 4087368 h 4102811"/>
                      <a:gd name="connsiteX13" fmla="*/ 7333488 w 8549640"/>
                      <a:gd name="connsiteY13" fmla="*/ 3675888 h 4102811"/>
                      <a:gd name="connsiteX14" fmla="*/ 7909560 w 8549640"/>
                      <a:gd name="connsiteY14" fmla="*/ 2816352 h 4102811"/>
                      <a:gd name="connsiteX15" fmla="*/ 7991856 w 8549640"/>
                      <a:gd name="connsiteY15" fmla="*/ 2359152 h 4102811"/>
                      <a:gd name="connsiteX16" fmla="*/ 7918704 w 8549640"/>
                      <a:gd name="connsiteY16" fmla="*/ 1865376 h 4102811"/>
                      <a:gd name="connsiteX17" fmla="*/ 7680960 w 8549640"/>
                      <a:gd name="connsiteY17" fmla="*/ 1325880 h 4102811"/>
                      <a:gd name="connsiteX18" fmla="*/ 7571232 w 8549640"/>
                      <a:gd name="connsiteY18" fmla="*/ 960120 h 4102811"/>
                      <a:gd name="connsiteX19" fmla="*/ 7799832 w 8549640"/>
                      <a:gd name="connsiteY19" fmla="*/ 356616 h 4102811"/>
                      <a:gd name="connsiteX20" fmla="*/ 8275320 w 8549640"/>
                      <a:gd name="connsiteY20" fmla="*/ 100584 h 4102811"/>
                      <a:gd name="connsiteX21" fmla="*/ 8549640 w 8549640"/>
                      <a:gd name="connsiteY21" fmla="*/ 0 h 4102811"/>
                      <a:gd name="connsiteX0" fmla="*/ 0 w 8549640"/>
                      <a:gd name="connsiteY0" fmla="*/ 3749040 h 4102811"/>
                      <a:gd name="connsiteX1" fmla="*/ 1271016 w 8549640"/>
                      <a:gd name="connsiteY1" fmla="*/ 2679192 h 4102811"/>
                      <a:gd name="connsiteX2" fmla="*/ 1472184 w 8549640"/>
                      <a:gd name="connsiteY2" fmla="*/ 1335024 h 4102811"/>
                      <a:gd name="connsiteX3" fmla="*/ 1984248 w 8549640"/>
                      <a:gd name="connsiteY3" fmla="*/ 137160 h 4102811"/>
                      <a:gd name="connsiteX4" fmla="*/ 3319272 w 8549640"/>
                      <a:gd name="connsiteY4" fmla="*/ 539496 h 4102811"/>
                      <a:gd name="connsiteX5" fmla="*/ 4279392 w 8549640"/>
                      <a:gd name="connsiteY5" fmla="*/ 1399032 h 4102811"/>
                      <a:gd name="connsiteX6" fmla="*/ 5175504 w 8549640"/>
                      <a:gd name="connsiteY6" fmla="*/ 1627632 h 4102811"/>
                      <a:gd name="connsiteX7" fmla="*/ 5495544 w 8549640"/>
                      <a:gd name="connsiteY7" fmla="*/ 1097280 h 4102811"/>
                      <a:gd name="connsiteX8" fmla="*/ 4846320 w 8549640"/>
                      <a:gd name="connsiteY8" fmla="*/ 859536 h 4102811"/>
                      <a:gd name="connsiteX9" fmla="*/ 4325112 w 8549640"/>
                      <a:gd name="connsiteY9" fmla="*/ 1481328 h 4102811"/>
                      <a:gd name="connsiteX10" fmla="*/ 4288536 w 8549640"/>
                      <a:gd name="connsiteY10" fmla="*/ 2633472 h 4102811"/>
                      <a:gd name="connsiteX11" fmla="*/ 5193792 w 8549640"/>
                      <a:gd name="connsiteY11" fmla="*/ 3877056 h 4102811"/>
                      <a:gd name="connsiteX12" fmla="*/ 6455664 w 8549640"/>
                      <a:gd name="connsiteY12" fmla="*/ 4087368 h 4102811"/>
                      <a:gd name="connsiteX13" fmla="*/ 7333488 w 8549640"/>
                      <a:gd name="connsiteY13" fmla="*/ 3675888 h 4102811"/>
                      <a:gd name="connsiteX14" fmla="*/ 7909560 w 8549640"/>
                      <a:gd name="connsiteY14" fmla="*/ 2816352 h 4102811"/>
                      <a:gd name="connsiteX15" fmla="*/ 7991856 w 8549640"/>
                      <a:gd name="connsiteY15" fmla="*/ 2359152 h 4102811"/>
                      <a:gd name="connsiteX16" fmla="*/ 7918704 w 8549640"/>
                      <a:gd name="connsiteY16" fmla="*/ 1865376 h 4102811"/>
                      <a:gd name="connsiteX17" fmla="*/ 7680960 w 8549640"/>
                      <a:gd name="connsiteY17" fmla="*/ 1325880 h 4102811"/>
                      <a:gd name="connsiteX18" fmla="*/ 7571232 w 8549640"/>
                      <a:gd name="connsiteY18" fmla="*/ 960120 h 4102811"/>
                      <a:gd name="connsiteX19" fmla="*/ 7799832 w 8549640"/>
                      <a:gd name="connsiteY19" fmla="*/ 356616 h 4102811"/>
                      <a:gd name="connsiteX20" fmla="*/ 8275320 w 8549640"/>
                      <a:gd name="connsiteY20" fmla="*/ 100584 h 4102811"/>
                      <a:gd name="connsiteX21" fmla="*/ 8549640 w 8549640"/>
                      <a:gd name="connsiteY21" fmla="*/ 0 h 4102811"/>
                      <a:gd name="connsiteX0" fmla="*/ 0 w 8549640"/>
                      <a:gd name="connsiteY0" fmla="*/ 3749040 h 4102811"/>
                      <a:gd name="connsiteX1" fmla="*/ 1271016 w 8549640"/>
                      <a:gd name="connsiteY1" fmla="*/ 2679192 h 4102811"/>
                      <a:gd name="connsiteX2" fmla="*/ 1472184 w 8549640"/>
                      <a:gd name="connsiteY2" fmla="*/ 1335024 h 4102811"/>
                      <a:gd name="connsiteX3" fmla="*/ 1984248 w 8549640"/>
                      <a:gd name="connsiteY3" fmla="*/ 137160 h 4102811"/>
                      <a:gd name="connsiteX4" fmla="*/ 3319272 w 8549640"/>
                      <a:gd name="connsiteY4" fmla="*/ 539496 h 4102811"/>
                      <a:gd name="connsiteX5" fmla="*/ 4279392 w 8549640"/>
                      <a:gd name="connsiteY5" fmla="*/ 1399032 h 4102811"/>
                      <a:gd name="connsiteX6" fmla="*/ 5175504 w 8549640"/>
                      <a:gd name="connsiteY6" fmla="*/ 1627632 h 4102811"/>
                      <a:gd name="connsiteX7" fmla="*/ 5495544 w 8549640"/>
                      <a:gd name="connsiteY7" fmla="*/ 1097280 h 4102811"/>
                      <a:gd name="connsiteX8" fmla="*/ 4846320 w 8549640"/>
                      <a:gd name="connsiteY8" fmla="*/ 859536 h 4102811"/>
                      <a:gd name="connsiteX9" fmla="*/ 4325112 w 8549640"/>
                      <a:gd name="connsiteY9" fmla="*/ 1481328 h 4102811"/>
                      <a:gd name="connsiteX10" fmla="*/ 4288536 w 8549640"/>
                      <a:gd name="connsiteY10" fmla="*/ 2633472 h 4102811"/>
                      <a:gd name="connsiteX11" fmla="*/ 5193792 w 8549640"/>
                      <a:gd name="connsiteY11" fmla="*/ 3877056 h 4102811"/>
                      <a:gd name="connsiteX12" fmla="*/ 6455664 w 8549640"/>
                      <a:gd name="connsiteY12" fmla="*/ 4087368 h 4102811"/>
                      <a:gd name="connsiteX13" fmla="*/ 7333488 w 8549640"/>
                      <a:gd name="connsiteY13" fmla="*/ 3675888 h 4102811"/>
                      <a:gd name="connsiteX14" fmla="*/ 7909560 w 8549640"/>
                      <a:gd name="connsiteY14" fmla="*/ 2816352 h 4102811"/>
                      <a:gd name="connsiteX15" fmla="*/ 7991856 w 8549640"/>
                      <a:gd name="connsiteY15" fmla="*/ 2359152 h 4102811"/>
                      <a:gd name="connsiteX16" fmla="*/ 7918704 w 8549640"/>
                      <a:gd name="connsiteY16" fmla="*/ 1865376 h 4102811"/>
                      <a:gd name="connsiteX17" fmla="*/ 7680960 w 8549640"/>
                      <a:gd name="connsiteY17" fmla="*/ 1325880 h 4102811"/>
                      <a:gd name="connsiteX18" fmla="*/ 7571232 w 8549640"/>
                      <a:gd name="connsiteY18" fmla="*/ 960120 h 4102811"/>
                      <a:gd name="connsiteX19" fmla="*/ 7799832 w 8549640"/>
                      <a:gd name="connsiteY19" fmla="*/ 356616 h 4102811"/>
                      <a:gd name="connsiteX20" fmla="*/ 8275320 w 8549640"/>
                      <a:gd name="connsiteY20" fmla="*/ 100584 h 4102811"/>
                      <a:gd name="connsiteX21" fmla="*/ 8549640 w 8549640"/>
                      <a:gd name="connsiteY21" fmla="*/ 0 h 4102811"/>
                      <a:gd name="connsiteX0" fmla="*/ 0 w 8549640"/>
                      <a:gd name="connsiteY0" fmla="*/ 3749040 h 4102811"/>
                      <a:gd name="connsiteX1" fmla="*/ 1271016 w 8549640"/>
                      <a:gd name="connsiteY1" fmla="*/ 2679192 h 4102811"/>
                      <a:gd name="connsiteX2" fmla="*/ 1472184 w 8549640"/>
                      <a:gd name="connsiteY2" fmla="*/ 1335024 h 4102811"/>
                      <a:gd name="connsiteX3" fmla="*/ 1984248 w 8549640"/>
                      <a:gd name="connsiteY3" fmla="*/ 137160 h 4102811"/>
                      <a:gd name="connsiteX4" fmla="*/ 3319272 w 8549640"/>
                      <a:gd name="connsiteY4" fmla="*/ 539496 h 4102811"/>
                      <a:gd name="connsiteX5" fmla="*/ 4279392 w 8549640"/>
                      <a:gd name="connsiteY5" fmla="*/ 1399032 h 4102811"/>
                      <a:gd name="connsiteX6" fmla="*/ 5175504 w 8549640"/>
                      <a:gd name="connsiteY6" fmla="*/ 1627632 h 4102811"/>
                      <a:gd name="connsiteX7" fmla="*/ 5495544 w 8549640"/>
                      <a:gd name="connsiteY7" fmla="*/ 1097280 h 4102811"/>
                      <a:gd name="connsiteX8" fmla="*/ 4846320 w 8549640"/>
                      <a:gd name="connsiteY8" fmla="*/ 859536 h 4102811"/>
                      <a:gd name="connsiteX9" fmla="*/ 4325112 w 8549640"/>
                      <a:gd name="connsiteY9" fmla="*/ 1481328 h 4102811"/>
                      <a:gd name="connsiteX10" fmla="*/ 4288536 w 8549640"/>
                      <a:gd name="connsiteY10" fmla="*/ 2633472 h 4102811"/>
                      <a:gd name="connsiteX11" fmla="*/ 5193792 w 8549640"/>
                      <a:gd name="connsiteY11" fmla="*/ 3877056 h 4102811"/>
                      <a:gd name="connsiteX12" fmla="*/ 6455664 w 8549640"/>
                      <a:gd name="connsiteY12" fmla="*/ 4087368 h 4102811"/>
                      <a:gd name="connsiteX13" fmla="*/ 7333488 w 8549640"/>
                      <a:gd name="connsiteY13" fmla="*/ 3675888 h 4102811"/>
                      <a:gd name="connsiteX14" fmla="*/ 7909560 w 8549640"/>
                      <a:gd name="connsiteY14" fmla="*/ 2816352 h 4102811"/>
                      <a:gd name="connsiteX15" fmla="*/ 7991856 w 8549640"/>
                      <a:gd name="connsiteY15" fmla="*/ 2359152 h 4102811"/>
                      <a:gd name="connsiteX16" fmla="*/ 7918704 w 8549640"/>
                      <a:gd name="connsiteY16" fmla="*/ 1865376 h 4102811"/>
                      <a:gd name="connsiteX17" fmla="*/ 7680960 w 8549640"/>
                      <a:gd name="connsiteY17" fmla="*/ 1325880 h 4102811"/>
                      <a:gd name="connsiteX18" fmla="*/ 7571232 w 8549640"/>
                      <a:gd name="connsiteY18" fmla="*/ 960120 h 4102811"/>
                      <a:gd name="connsiteX19" fmla="*/ 7799832 w 8549640"/>
                      <a:gd name="connsiteY19" fmla="*/ 356616 h 4102811"/>
                      <a:gd name="connsiteX20" fmla="*/ 8275320 w 8549640"/>
                      <a:gd name="connsiteY20" fmla="*/ 100584 h 4102811"/>
                      <a:gd name="connsiteX21" fmla="*/ 8549640 w 8549640"/>
                      <a:gd name="connsiteY21" fmla="*/ 0 h 4102811"/>
                      <a:gd name="connsiteX0" fmla="*/ 0 w 8549640"/>
                      <a:gd name="connsiteY0" fmla="*/ 3749040 h 4102811"/>
                      <a:gd name="connsiteX1" fmla="*/ 1271016 w 8549640"/>
                      <a:gd name="connsiteY1" fmla="*/ 2679192 h 4102811"/>
                      <a:gd name="connsiteX2" fmla="*/ 1472184 w 8549640"/>
                      <a:gd name="connsiteY2" fmla="*/ 1335024 h 4102811"/>
                      <a:gd name="connsiteX3" fmla="*/ 1984248 w 8549640"/>
                      <a:gd name="connsiteY3" fmla="*/ 137160 h 4102811"/>
                      <a:gd name="connsiteX4" fmla="*/ 3319272 w 8549640"/>
                      <a:gd name="connsiteY4" fmla="*/ 539496 h 4102811"/>
                      <a:gd name="connsiteX5" fmla="*/ 4279392 w 8549640"/>
                      <a:gd name="connsiteY5" fmla="*/ 1399032 h 4102811"/>
                      <a:gd name="connsiteX6" fmla="*/ 5175504 w 8549640"/>
                      <a:gd name="connsiteY6" fmla="*/ 1627632 h 4102811"/>
                      <a:gd name="connsiteX7" fmla="*/ 5495544 w 8549640"/>
                      <a:gd name="connsiteY7" fmla="*/ 1097280 h 4102811"/>
                      <a:gd name="connsiteX8" fmla="*/ 4846320 w 8549640"/>
                      <a:gd name="connsiteY8" fmla="*/ 859536 h 4102811"/>
                      <a:gd name="connsiteX9" fmla="*/ 4325112 w 8549640"/>
                      <a:gd name="connsiteY9" fmla="*/ 1481328 h 4102811"/>
                      <a:gd name="connsiteX10" fmla="*/ 4288536 w 8549640"/>
                      <a:gd name="connsiteY10" fmla="*/ 2633472 h 4102811"/>
                      <a:gd name="connsiteX11" fmla="*/ 5193792 w 8549640"/>
                      <a:gd name="connsiteY11" fmla="*/ 3877056 h 4102811"/>
                      <a:gd name="connsiteX12" fmla="*/ 6455664 w 8549640"/>
                      <a:gd name="connsiteY12" fmla="*/ 4087368 h 4102811"/>
                      <a:gd name="connsiteX13" fmla="*/ 7333488 w 8549640"/>
                      <a:gd name="connsiteY13" fmla="*/ 3675888 h 4102811"/>
                      <a:gd name="connsiteX14" fmla="*/ 7909560 w 8549640"/>
                      <a:gd name="connsiteY14" fmla="*/ 2816352 h 4102811"/>
                      <a:gd name="connsiteX15" fmla="*/ 7991856 w 8549640"/>
                      <a:gd name="connsiteY15" fmla="*/ 2359152 h 4102811"/>
                      <a:gd name="connsiteX16" fmla="*/ 7918704 w 8549640"/>
                      <a:gd name="connsiteY16" fmla="*/ 1865376 h 4102811"/>
                      <a:gd name="connsiteX17" fmla="*/ 7680960 w 8549640"/>
                      <a:gd name="connsiteY17" fmla="*/ 1325880 h 4102811"/>
                      <a:gd name="connsiteX18" fmla="*/ 7571232 w 8549640"/>
                      <a:gd name="connsiteY18" fmla="*/ 960120 h 4102811"/>
                      <a:gd name="connsiteX19" fmla="*/ 7799832 w 8549640"/>
                      <a:gd name="connsiteY19" fmla="*/ 356616 h 4102811"/>
                      <a:gd name="connsiteX20" fmla="*/ 8275320 w 8549640"/>
                      <a:gd name="connsiteY20" fmla="*/ 100584 h 4102811"/>
                      <a:gd name="connsiteX21" fmla="*/ 8549640 w 8549640"/>
                      <a:gd name="connsiteY21" fmla="*/ 0 h 4102811"/>
                      <a:gd name="connsiteX0" fmla="*/ 0 w 8549640"/>
                      <a:gd name="connsiteY0" fmla="*/ 3749040 h 4102811"/>
                      <a:gd name="connsiteX1" fmla="*/ 1271016 w 8549640"/>
                      <a:gd name="connsiteY1" fmla="*/ 2679192 h 4102811"/>
                      <a:gd name="connsiteX2" fmla="*/ 1472184 w 8549640"/>
                      <a:gd name="connsiteY2" fmla="*/ 1335024 h 4102811"/>
                      <a:gd name="connsiteX3" fmla="*/ 1984248 w 8549640"/>
                      <a:gd name="connsiteY3" fmla="*/ 137160 h 4102811"/>
                      <a:gd name="connsiteX4" fmla="*/ 3319272 w 8549640"/>
                      <a:gd name="connsiteY4" fmla="*/ 539496 h 4102811"/>
                      <a:gd name="connsiteX5" fmla="*/ 4279392 w 8549640"/>
                      <a:gd name="connsiteY5" fmla="*/ 1399032 h 4102811"/>
                      <a:gd name="connsiteX6" fmla="*/ 5175504 w 8549640"/>
                      <a:gd name="connsiteY6" fmla="*/ 1627632 h 4102811"/>
                      <a:gd name="connsiteX7" fmla="*/ 5495544 w 8549640"/>
                      <a:gd name="connsiteY7" fmla="*/ 1097280 h 4102811"/>
                      <a:gd name="connsiteX8" fmla="*/ 4846320 w 8549640"/>
                      <a:gd name="connsiteY8" fmla="*/ 859536 h 4102811"/>
                      <a:gd name="connsiteX9" fmla="*/ 4325112 w 8549640"/>
                      <a:gd name="connsiteY9" fmla="*/ 1481328 h 4102811"/>
                      <a:gd name="connsiteX10" fmla="*/ 4288536 w 8549640"/>
                      <a:gd name="connsiteY10" fmla="*/ 2633472 h 4102811"/>
                      <a:gd name="connsiteX11" fmla="*/ 5193792 w 8549640"/>
                      <a:gd name="connsiteY11" fmla="*/ 3877056 h 4102811"/>
                      <a:gd name="connsiteX12" fmla="*/ 6455664 w 8549640"/>
                      <a:gd name="connsiteY12" fmla="*/ 4087368 h 4102811"/>
                      <a:gd name="connsiteX13" fmla="*/ 7333488 w 8549640"/>
                      <a:gd name="connsiteY13" fmla="*/ 3675888 h 4102811"/>
                      <a:gd name="connsiteX14" fmla="*/ 7909560 w 8549640"/>
                      <a:gd name="connsiteY14" fmla="*/ 2816352 h 4102811"/>
                      <a:gd name="connsiteX15" fmla="*/ 7991856 w 8549640"/>
                      <a:gd name="connsiteY15" fmla="*/ 2359152 h 4102811"/>
                      <a:gd name="connsiteX16" fmla="*/ 7918704 w 8549640"/>
                      <a:gd name="connsiteY16" fmla="*/ 1865376 h 4102811"/>
                      <a:gd name="connsiteX17" fmla="*/ 7680960 w 8549640"/>
                      <a:gd name="connsiteY17" fmla="*/ 1325880 h 4102811"/>
                      <a:gd name="connsiteX18" fmla="*/ 7571232 w 8549640"/>
                      <a:gd name="connsiteY18" fmla="*/ 960120 h 4102811"/>
                      <a:gd name="connsiteX19" fmla="*/ 7799832 w 8549640"/>
                      <a:gd name="connsiteY19" fmla="*/ 356616 h 4102811"/>
                      <a:gd name="connsiteX20" fmla="*/ 8275320 w 8549640"/>
                      <a:gd name="connsiteY20" fmla="*/ 100584 h 4102811"/>
                      <a:gd name="connsiteX21" fmla="*/ 8549640 w 8549640"/>
                      <a:gd name="connsiteY21" fmla="*/ 0 h 4102811"/>
                      <a:gd name="connsiteX0" fmla="*/ 0 w 8549640"/>
                      <a:gd name="connsiteY0" fmla="*/ 3749040 h 4102811"/>
                      <a:gd name="connsiteX1" fmla="*/ 1271016 w 8549640"/>
                      <a:gd name="connsiteY1" fmla="*/ 2679192 h 4102811"/>
                      <a:gd name="connsiteX2" fmla="*/ 1472184 w 8549640"/>
                      <a:gd name="connsiteY2" fmla="*/ 1335024 h 4102811"/>
                      <a:gd name="connsiteX3" fmla="*/ 1984248 w 8549640"/>
                      <a:gd name="connsiteY3" fmla="*/ 137160 h 4102811"/>
                      <a:gd name="connsiteX4" fmla="*/ 3319272 w 8549640"/>
                      <a:gd name="connsiteY4" fmla="*/ 539496 h 4102811"/>
                      <a:gd name="connsiteX5" fmla="*/ 4279392 w 8549640"/>
                      <a:gd name="connsiteY5" fmla="*/ 1399032 h 4102811"/>
                      <a:gd name="connsiteX6" fmla="*/ 5175504 w 8549640"/>
                      <a:gd name="connsiteY6" fmla="*/ 1627632 h 4102811"/>
                      <a:gd name="connsiteX7" fmla="*/ 5495544 w 8549640"/>
                      <a:gd name="connsiteY7" fmla="*/ 1097280 h 4102811"/>
                      <a:gd name="connsiteX8" fmla="*/ 4846320 w 8549640"/>
                      <a:gd name="connsiteY8" fmla="*/ 859536 h 4102811"/>
                      <a:gd name="connsiteX9" fmla="*/ 4325112 w 8549640"/>
                      <a:gd name="connsiteY9" fmla="*/ 1481328 h 4102811"/>
                      <a:gd name="connsiteX10" fmla="*/ 4288536 w 8549640"/>
                      <a:gd name="connsiteY10" fmla="*/ 2633472 h 4102811"/>
                      <a:gd name="connsiteX11" fmla="*/ 5193792 w 8549640"/>
                      <a:gd name="connsiteY11" fmla="*/ 3877056 h 4102811"/>
                      <a:gd name="connsiteX12" fmla="*/ 6455664 w 8549640"/>
                      <a:gd name="connsiteY12" fmla="*/ 4087368 h 4102811"/>
                      <a:gd name="connsiteX13" fmla="*/ 7333488 w 8549640"/>
                      <a:gd name="connsiteY13" fmla="*/ 3675888 h 4102811"/>
                      <a:gd name="connsiteX14" fmla="*/ 7909560 w 8549640"/>
                      <a:gd name="connsiteY14" fmla="*/ 2816352 h 4102811"/>
                      <a:gd name="connsiteX15" fmla="*/ 7991856 w 8549640"/>
                      <a:gd name="connsiteY15" fmla="*/ 2359152 h 4102811"/>
                      <a:gd name="connsiteX16" fmla="*/ 7918704 w 8549640"/>
                      <a:gd name="connsiteY16" fmla="*/ 1865376 h 4102811"/>
                      <a:gd name="connsiteX17" fmla="*/ 7680960 w 8549640"/>
                      <a:gd name="connsiteY17" fmla="*/ 1325880 h 4102811"/>
                      <a:gd name="connsiteX18" fmla="*/ 7571232 w 8549640"/>
                      <a:gd name="connsiteY18" fmla="*/ 960120 h 4102811"/>
                      <a:gd name="connsiteX19" fmla="*/ 7799832 w 8549640"/>
                      <a:gd name="connsiteY19" fmla="*/ 356616 h 4102811"/>
                      <a:gd name="connsiteX20" fmla="*/ 8275320 w 8549640"/>
                      <a:gd name="connsiteY20" fmla="*/ 100584 h 4102811"/>
                      <a:gd name="connsiteX21" fmla="*/ 8549640 w 8549640"/>
                      <a:gd name="connsiteY21" fmla="*/ 0 h 4102811"/>
                      <a:gd name="connsiteX0" fmla="*/ 0 w 8549640"/>
                      <a:gd name="connsiteY0" fmla="*/ 3749040 h 4102811"/>
                      <a:gd name="connsiteX1" fmla="*/ 1115568 w 8549640"/>
                      <a:gd name="connsiteY1" fmla="*/ 2898648 h 4102811"/>
                      <a:gd name="connsiteX2" fmla="*/ 1472184 w 8549640"/>
                      <a:gd name="connsiteY2" fmla="*/ 1335024 h 4102811"/>
                      <a:gd name="connsiteX3" fmla="*/ 1984248 w 8549640"/>
                      <a:gd name="connsiteY3" fmla="*/ 137160 h 4102811"/>
                      <a:gd name="connsiteX4" fmla="*/ 3319272 w 8549640"/>
                      <a:gd name="connsiteY4" fmla="*/ 539496 h 4102811"/>
                      <a:gd name="connsiteX5" fmla="*/ 4279392 w 8549640"/>
                      <a:gd name="connsiteY5" fmla="*/ 1399032 h 4102811"/>
                      <a:gd name="connsiteX6" fmla="*/ 5175504 w 8549640"/>
                      <a:gd name="connsiteY6" fmla="*/ 1627632 h 4102811"/>
                      <a:gd name="connsiteX7" fmla="*/ 5495544 w 8549640"/>
                      <a:gd name="connsiteY7" fmla="*/ 1097280 h 4102811"/>
                      <a:gd name="connsiteX8" fmla="*/ 4846320 w 8549640"/>
                      <a:gd name="connsiteY8" fmla="*/ 859536 h 4102811"/>
                      <a:gd name="connsiteX9" fmla="*/ 4325112 w 8549640"/>
                      <a:gd name="connsiteY9" fmla="*/ 1481328 h 4102811"/>
                      <a:gd name="connsiteX10" fmla="*/ 4288536 w 8549640"/>
                      <a:gd name="connsiteY10" fmla="*/ 2633472 h 4102811"/>
                      <a:gd name="connsiteX11" fmla="*/ 5193792 w 8549640"/>
                      <a:gd name="connsiteY11" fmla="*/ 3877056 h 4102811"/>
                      <a:gd name="connsiteX12" fmla="*/ 6455664 w 8549640"/>
                      <a:gd name="connsiteY12" fmla="*/ 4087368 h 4102811"/>
                      <a:gd name="connsiteX13" fmla="*/ 7333488 w 8549640"/>
                      <a:gd name="connsiteY13" fmla="*/ 3675888 h 4102811"/>
                      <a:gd name="connsiteX14" fmla="*/ 7909560 w 8549640"/>
                      <a:gd name="connsiteY14" fmla="*/ 2816352 h 4102811"/>
                      <a:gd name="connsiteX15" fmla="*/ 7991856 w 8549640"/>
                      <a:gd name="connsiteY15" fmla="*/ 2359152 h 4102811"/>
                      <a:gd name="connsiteX16" fmla="*/ 7918704 w 8549640"/>
                      <a:gd name="connsiteY16" fmla="*/ 1865376 h 4102811"/>
                      <a:gd name="connsiteX17" fmla="*/ 7680960 w 8549640"/>
                      <a:gd name="connsiteY17" fmla="*/ 1325880 h 4102811"/>
                      <a:gd name="connsiteX18" fmla="*/ 7571232 w 8549640"/>
                      <a:gd name="connsiteY18" fmla="*/ 960120 h 4102811"/>
                      <a:gd name="connsiteX19" fmla="*/ 7799832 w 8549640"/>
                      <a:gd name="connsiteY19" fmla="*/ 356616 h 4102811"/>
                      <a:gd name="connsiteX20" fmla="*/ 8275320 w 8549640"/>
                      <a:gd name="connsiteY20" fmla="*/ 100584 h 4102811"/>
                      <a:gd name="connsiteX21" fmla="*/ 8549640 w 8549640"/>
                      <a:gd name="connsiteY21" fmla="*/ 0 h 4102811"/>
                      <a:gd name="connsiteX0" fmla="*/ 0 w 8549640"/>
                      <a:gd name="connsiteY0" fmla="*/ 3749040 h 4102811"/>
                      <a:gd name="connsiteX1" fmla="*/ 1115568 w 8549640"/>
                      <a:gd name="connsiteY1" fmla="*/ 2898648 h 4102811"/>
                      <a:gd name="connsiteX2" fmla="*/ 1472184 w 8549640"/>
                      <a:gd name="connsiteY2" fmla="*/ 1335024 h 4102811"/>
                      <a:gd name="connsiteX3" fmla="*/ 1984248 w 8549640"/>
                      <a:gd name="connsiteY3" fmla="*/ 137160 h 4102811"/>
                      <a:gd name="connsiteX4" fmla="*/ 3319272 w 8549640"/>
                      <a:gd name="connsiteY4" fmla="*/ 539496 h 4102811"/>
                      <a:gd name="connsiteX5" fmla="*/ 4279392 w 8549640"/>
                      <a:gd name="connsiteY5" fmla="*/ 1399032 h 4102811"/>
                      <a:gd name="connsiteX6" fmla="*/ 5175504 w 8549640"/>
                      <a:gd name="connsiteY6" fmla="*/ 1627632 h 4102811"/>
                      <a:gd name="connsiteX7" fmla="*/ 5495544 w 8549640"/>
                      <a:gd name="connsiteY7" fmla="*/ 1097280 h 4102811"/>
                      <a:gd name="connsiteX8" fmla="*/ 4846320 w 8549640"/>
                      <a:gd name="connsiteY8" fmla="*/ 859536 h 4102811"/>
                      <a:gd name="connsiteX9" fmla="*/ 4325112 w 8549640"/>
                      <a:gd name="connsiteY9" fmla="*/ 1481328 h 4102811"/>
                      <a:gd name="connsiteX10" fmla="*/ 4288536 w 8549640"/>
                      <a:gd name="connsiteY10" fmla="*/ 2633472 h 4102811"/>
                      <a:gd name="connsiteX11" fmla="*/ 5193792 w 8549640"/>
                      <a:gd name="connsiteY11" fmla="*/ 3877056 h 4102811"/>
                      <a:gd name="connsiteX12" fmla="*/ 6455664 w 8549640"/>
                      <a:gd name="connsiteY12" fmla="*/ 4087368 h 4102811"/>
                      <a:gd name="connsiteX13" fmla="*/ 7333488 w 8549640"/>
                      <a:gd name="connsiteY13" fmla="*/ 3675888 h 4102811"/>
                      <a:gd name="connsiteX14" fmla="*/ 7909560 w 8549640"/>
                      <a:gd name="connsiteY14" fmla="*/ 2816352 h 4102811"/>
                      <a:gd name="connsiteX15" fmla="*/ 7991856 w 8549640"/>
                      <a:gd name="connsiteY15" fmla="*/ 2359152 h 4102811"/>
                      <a:gd name="connsiteX16" fmla="*/ 7918704 w 8549640"/>
                      <a:gd name="connsiteY16" fmla="*/ 1865376 h 4102811"/>
                      <a:gd name="connsiteX17" fmla="*/ 7680960 w 8549640"/>
                      <a:gd name="connsiteY17" fmla="*/ 1325880 h 4102811"/>
                      <a:gd name="connsiteX18" fmla="*/ 7571232 w 8549640"/>
                      <a:gd name="connsiteY18" fmla="*/ 960120 h 4102811"/>
                      <a:gd name="connsiteX19" fmla="*/ 7799832 w 8549640"/>
                      <a:gd name="connsiteY19" fmla="*/ 356616 h 4102811"/>
                      <a:gd name="connsiteX20" fmla="*/ 8275320 w 8549640"/>
                      <a:gd name="connsiteY20" fmla="*/ 100584 h 4102811"/>
                      <a:gd name="connsiteX21" fmla="*/ 8549640 w 8549640"/>
                      <a:gd name="connsiteY21" fmla="*/ 0 h 4102811"/>
                      <a:gd name="connsiteX0" fmla="*/ 0 w 8549640"/>
                      <a:gd name="connsiteY0" fmla="*/ 3749040 h 4102811"/>
                      <a:gd name="connsiteX1" fmla="*/ 1161288 w 8549640"/>
                      <a:gd name="connsiteY1" fmla="*/ 2834640 h 4102811"/>
                      <a:gd name="connsiteX2" fmla="*/ 1472184 w 8549640"/>
                      <a:gd name="connsiteY2" fmla="*/ 1335024 h 4102811"/>
                      <a:gd name="connsiteX3" fmla="*/ 1984248 w 8549640"/>
                      <a:gd name="connsiteY3" fmla="*/ 137160 h 4102811"/>
                      <a:gd name="connsiteX4" fmla="*/ 3319272 w 8549640"/>
                      <a:gd name="connsiteY4" fmla="*/ 539496 h 4102811"/>
                      <a:gd name="connsiteX5" fmla="*/ 4279392 w 8549640"/>
                      <a:gd name="connsiteY5" fmla="*/ 1399032 h 4102811"/>
                      <a:gd name="connsiteX6" fmla="*/ 5175504 w 8549640"/>
                      <a:gd name="connsiteY6" fmla="*/ 1627632 h 4102811"/>
                      <a:gd name="connsiteX7" fmla="*/ 5495544 w 8549640"/>
                      <a:gd name="connsiteY7" fmla="*/ 1097280 h 4102811"/>
                      <a:gd name="connsiteX8" fmla="*/ 4846320 w 8549640"/>
                      <a:gd name="connsiteY8" fmla="*/ 859536 h 4102811"/>
                      <a:gd name="connsiteX9" fmla="*/ 4325112 w 8549640"/>
                      <a:gd name="connsiteY9" fmla="*/ 1481328 h 4102811"/>
                      <a:gd name="connsiteX10" fmla="*/ 4288536 w 8549640"/>
                      <a:gd name="connsiteY10" fmla="*/ 2633472 h 4102811"/>
                      <a:gd name="connsiteX11" fmla="*/ 5193792 w 8549640"/>
                      <a:gd name="connsiteY11" fmla="*/ 3877056 h 4102811"/>
                      <a:gd name="connsiteX12" fmla="*/ 6455664 w 8549640"/>
                      <a:gd name="connsiteY12" fmla="*/ 4087368 h 4102811"/>
                      <a:gd name="connsiteX13" fmla="*/ 7333488 w 8549640"/>
                      <a:gd name="connsiteY13" fmla="*/ 3675888 h 4102811"/>
                      <a:gd name="connsiteX14" fmla="*/ 7909560 w 8549640"/>
                      <a:gd name="connsiteY14" fmla="*/ 2816352 h 4102811"/>
                      <a:gd name="connsiteX15" fmla="*/ 7991856 w 8549640"/>
                      <a:gd name="connsiteY15" fmla="*/ 2359152 h 4102811"/>
                      <a:gd name="connsiteX16" fmla="*/ 7918704 w 8549640"/>
                      <a:gd name="connsiteY16" fmla="*/ 1865376 h 4102811"/>
                      <a:gd name="connsiteX17" fmla="*/ 7680960 w 8549640"/>
                      <a:gd name="connsiteY17" fmla="*/ 1325880 h 4102811"/>
                      <a:gd name="connsiteX18" fmla="*/ 7571232 w 8549640"/>
                      <a:gd name="connsiteY18" fmla="*/ 960120 h 4102811"/>
                      <a:gd name="connsiteX19" fmla="*/ 7799832 w 8549640"/>
                      <a:gd name="connsiteY19" fmla="*/ 356616 h 4102811"/>
                      <a:gd name="connsiteX20" fmla="*/ 8275320 w 8549640"/>
                      <a:gd name="connsiteY20" fmla="*/ 100584 h 4102811"/>
                      <a:gd name="connsiteX21" fmla="*/ 8549640 w 8549640"/>
                      <a:gd name="connsiteY21" fmla="*/ 0 h 4102811"/>
                      <a:gd name="connsiteX0" fmla="*/ 0 w 8549640"/>
                      <a:gd name="connsiteY0" fmla="*/ 3749040 h 4102811"/>
                      <a:gd name="connsiteX1" fmla="*/ 1161288 w 8549640"/>
                      <a:gd name="connsiteY1" fmla="*/ 2834640 h 4102811"/>
                      <a:gd name="connsiteX2" fmla="*/ 1472184 w 8549640"/>
                      <a:gd name="connsiteY2" fmla="*/ 1335024 h 4102811"/>
                      <a:gd name="connsiteX3" fmla="*/ 1984248 w 8549640"/>
                      <a:gd name="connsiteY3" fmla="*/ 137160 h 4102811"/>
                      <a:gd name="connsiteX4" fmla="*/ 3319272 w 8549640"/>
                      <a:gd name="connsiteY4" fmla="*/ 539496 h 4102811"/>
                      <a:gd name="connsiteX5" fmla="*/ 4279392 w 8549640"/>
                      <a:gd name="connsiteY5" fmla="*/ 1399032 h 4102811"/>
                      <a:gd name="connsiteX6" fmla="*/ 5175504 w 8549640"/>
                      <a:gd name="connsiteY6" fmla="*/ 1627632 h 4102811"/>
                      <a:gd name="connsiteX7" fmla="*/ 5495544 w 8549640"/>
                      <a:gd name="connsiteY7" fmla="*/ 1097280 h 4102811"/>
                      <a:gd name="connsiteX8" fmla="*/ 4846320 w 8549640"/>
                      <a:gd name="connsiteY8" fmla="*/ 859536 h 4102811"/>
                      <a:gd name="connsiteX9" fmla="*/ 4325112 w 8549640"/>
                      <a:gd name="connsiteY9" fmla="*/ 1481328 h 4102811"/>
                      <a:gd name="connsiteX10" fmla="*/ 4288536 w 8549640"/>
                      <a:gd name="connsiteY10" fmla="*/ 2633472 h 4102811"/>
                      <a:gd name="connsiteX11" fmla="*/ 5193792 w 8549640"/>
                      <a:gd name="connsiteY11" fmla="*/ 3877056 h 4102811"/>
                      <a:gd name="connsiteX12" fmla="*/ 6455664 w 8549640"/>
                      <a:gd name="connsiteY12" fmla="*/ 4087368 h 4102811"/>
                      <a:gd name="connsiteX13" fmla="*/ 7333488 w 8549640"/>
                      <a:gd name="connsiteY13" fmla="*/ 3675888 h 4102811"/>
                      <a:gd name="connsiteX14" fmla="*/ 7909560 w 8549640"/>
                      <a:gd name="connsiteY14" fmla="*/ 2816352 h 4102811"/>
                      <a:gd name="connsiteX15" fmla="*/ 7991856 w 8549640"/>
                      <a:gd name="connsiteY15" fmla="*/ 2359152 h 4102811"/>
                      <a:gd name="connsiteX16" fmla="*/ 7918704 w 8549640"/>
                      <a:gd name="connsiteY16" fmla="*/ 1865376 h 4102811"/>
                      <a:gd name="connsiteX17" fmla="*/ 7680960 w 8549640"/>
                      <a:gd name="connsiteY17" fmla="*/ 1325880 h 4102811"/>
                      <a:gd name="connsiteX18" fmla="*/ 7571232 w 8549640"/>
                      <a:gd name="connsiteY18" fmla="*/ 960120 h 4102811"/>
                      <a:gd name="connsiteX19" fmla="*/ 7799832 w 8549640"/>
                      <a:gd name="connsiteY19" fmla="*/ 356616 h 4102811"/>
                      <a:gd name="connsiteX20" fmla="*/ 8275320 w 8549640"/>
                      <a:gd name="connsiteY20" fmla="*/ 100584 h 4102811"/>
                      <a:gd name="connsiteX21" fmla="*/ 8549640 w 8549640"/>
                      <a:gd name="connsiteY21" fmla="*/ 0 h 4102811"/>
                      <a:gd name="connsiteX0" fmla="*/ 0 w 8549640"/>
                      <a:gd name="connsiteY0" fmla="*/ 3749040 h 4102811"/>
                      <a:gd name="connsiteX1" fmla="*/ 1161288 w 8549640"/>
                      <a:gd name="connsiteY1" fmla="*/ 2834640 h 4102811"/>
                      <a:gd name="connsiteX2" fmla="*/ 1472184 w 8549640"/>
                      <a:gd name="connsiteY2" fmla="*/ 1335024 h 4102811"/>
                      <a:gd name="connsiteX3" fmla="*/ 1984248 w 8549640"/>
                      <a:gd name="connsiteY3" fmla="*/ 137160 h 4102811"/>
                      <a:gd name="connsiteX4" fmla="*/ 3319272 w 8549640"/>
                      <a:gd name="connsiteY4" fmla="*/ 539496 h 4102811"/>
                      <a:gd name="connsiteX5" fmla="*/ 4279392 w 8549640"/>
                      <a:gd name="connsiteY5" fmla="*/ 1399032 h 4102811"/>
                      <a:gd name="connsiteX6" fmla="*/ 5175504 w 8549640"/>
                      <a:gd name="connsiteY6" fmla="*/ 1627632 h 4102811"/>
                      <a:gd name="connsiteX7" fmla="*/ 5495544 w 8549640"/>
                      <a:gd name="connsiteY7" fmla="*/ 1097280 h 4102811"/>
                      <a:gd name="connsiteX8" fmla="*/ 4846320 w 8549640"/>
                      <a:gd name="connsiteY8" fmla="*/ 859536 h 4102811"/>
                      <a:gd name="connsiteX9" fmla="*/ 4325112 w 8549640"/>
                      <a:gd name="connsiteY9" fmla="*/ 1481328 h 4102811"/>
                      <a:gd name="connsiteX10" fmla="*/ 4288536 w 8549640"/>
                      <a:gd name="connsiteY10" fmla="*/ 2633472 h 4102811"/>
                      <a:gd name="connsiteX11" fmla="*/ 5193792 w 8549640"/>
                      <a:gd name="connsiteY11" fmla="*/ 3877056 h 4102811"/>
                      <a:gd name="connsiteX12" fmla="*/ 6455664 w 8549640"/>
                      <a:gd name="connsiteY12" fmla="*/ 4087368 h 4102811"/>
                      <a:gd name="connsiteX13" fmla="*/ 7333488 w 8549640"/>
                      <a:gd name="connsiteY13" fmla="*/ 3675888 h 4102811"/>
                      <a:gd name="connsiteX14" fmla="*/ 7909560 w 8549640"/>
                      <a:gd name="connsiteY14" fmla="*/ 2816352 h 4102811"/>
                      <a:gd name="connsiteX15" fmla="*/ 7991856 w 8549640"/>
                      <a:gd name="connsiteY15" fmla="*/ 2359152 h 4102811"/>
                      <a:gd name="connsiteX16" fmla="*/ 7918704 w 8549640"/>
                      <a:gd name="connsiteY16" fmla="*/ 1865376 h 4102811"/>
                      <a:gd name="connsiteX17" fmla="*/ 7680960 w 8549640"/>
                      <a:gd name="connsiteY17" fmla="*/ 1325880 h 4102811"/>
                      <a:gd name="connsiteX18" fmla="*/ 7571232 w 8549640"/>
                      <a:gd name="connsiteY18" fmla="*/ 960120 h 4102811"/>
                      <a:gd name="connsiteX19" fmla="*/ 7799832 w 8549640"/>
                      <a:gd name="connsiteY19" fmla="*/ 356616 h 4102811"/>
                      <a:gd name="connsiteX20" fmla="*/ 8275320 w 8549640"/>
                      <a:gd name="connsiteY20" fmla="*/ 100584 h 4102811"/>
                      <a:gd name="connsiteX21" fmla="*/ 8549640 w 8549640"/>
                      <a:gd name="connsiteY21" fmla="*/ 0 h 4102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549640" h="4102811">
                        <a:moveTo>
                          <a:pt x="0" y="3749040"/>
                        </a:moveTo>
                        <a:cubicBezTo>
                          <a:pt x="522732" y="3414522"/>
                          <a:pt x="934212" y="3163824"/>
                          <a:pt x="1161288" y="2834640"/>
                        </a:cubicBezTo>
                        <a:cubicBezTo>
                          <a:pt x="1388364" y="2505456"/>
                          <a:pt x="1773936" y="2141220"/>
                          <a:pt x="1472184" y="1335024"/>
                        </a:cubicBezTo>
                        <a:cubicBezTo>
                          <a:pt x="1170432" y="528828"/>
                          <a:pt x="1594104" y="233172"/>
                          <a:pt x="1984248" y="137160"/>
                        </a:cubicBezTo>
                        <a:cubicBezTo>
                          <a:pt x="2374392" y="41148"/>
                          <a:pt x="2936748" y="329184"/>
                          <a:pt x="3319272" y="539496"/>
                        </a:cubicBezTo>
                        <a:cubicBezTo>
                          <a:pt x="3701796" y="749808"/>
                          <a:pt x="3970020" y="1217676"/>
                          <a:pt x="4279392" y="1399032"/>
                        </a:cubicBezTo>
                        <a:cubicBezTo>
                          <a:pt x="4588764" y="1580388"/>
                          <a:pt x="4799076" y="1705356"/>
                          <a:pt x="5175504" y="1627632"/>
                        </a:cubicBezTo>
                        <a:cubicBezTo>
                          <a:pt x="5551932" y="1549908"/>
                          <a:pt x="5605272" y="1389888"/>
                          <a:pt x="5495544" y="1097280"/>
                        </a:cubicBezTo>
                        <a:cubicBezTo>
                          <a:pt x="5385816" y="804672"/>
                          <a:pt x="5077968" y="777240"/>
                          <a:pt x="4846320" y="859536"/>
                        </a:cubicBezTo>
                        <a:cubicBezTo>
                          <a:pt x="4614672" y="941832"/>
                          <a:pt x="4418076" y="1185672"/>
                          <a:pt x="4325112" y="1481328"/>
                        </a:cubicBezTo>
                        <a:cubicBezTo>
                          <a:pt x="4232148" y="1776984"/>
                          <a:pt x="4143756" y="2234184"/>
                          <a:pt x="4288536" y="2633472"/>
                        </a:cubicBezTo>
                        <a:cubicBezTo>
                          <a:pt x="4433316" y="3032760"/>
                          <a:pt x="4832604" y="3634740"/>
                          <a:pt x="5193792" y="3877056"/>
                        </a:cubicBezTo>
                        <a:cubicBezTo>
                          <a:pt x="5554980" y="4119372"/>
                          <a:pt x="6099048" y="4120896"/>
                          <a:pt x="6455664" y="4087368"/>
                        </a:cubicBezTo>
                        <a:cubicBezTo>
                          <a:pt x="6812280" y="4053840"/>
                          <a:pt x="7091172" y="3887724"/>
                          <a:pt x="7333488" y="3675888"/>
                        </a:cubicBezTo>
                        <a:cubicBezTo>
                          <a:pt x="7575804" y="3464052"/>
                          <a:pt x="7799832" y="3035808"/>
                          <a:pt x="7909560" y="2816352"/>
                        </a:cubicBezTo>
                        <a:cubicBezTo>
                          <a:pt x="8019288" y="2596896"/>
                          <a:pt x="7990332" y="2517648"/>
                          <a:pt x="7991856" y="2359152"/>
                        </a:cubicBezTo>
                        <a:cubicBezTo>
                          <a:pt x="7993380" y="2200656"/>
                          <a:pt x="7970520" y="2037588"/>
                          <a:pt x="7918704" y="1865376"/>
                        </a:cubicBezTo>
                        <a:cubicBezTo>
                          <a:pt x="7866888" y="1693164"/>
                          <a:pt x="7738872" y="1476756"/>
                          <a:pt x="7680960" y="1325880"/>
                        </a:cubicBezTo>
                        <a:cubicBezTo>
                          <a:pt x="7623048" y="1175004"/>
                          <a:pt x="7551420" y="1121664"/>
                          <a:pt x="7571232" y="960120"/>
                        </a:cubicBezTo>
                        <a:cubicBezTo>
                          <a:pt x="7591044" y="798576"/>
                          <a:pt x="7682484" y="499872"/>
                          <a:pt x="7799832" y="356616"/>
                        </a:cubicBezTo>
                        <a:cubicBezTo>
                          <a:pt x="7917180" y="213360"/>
                          <a:pt x="8150352" y="160020"/>
                          <a:pt x="8275320" y="100584"/>
                        </a:cubicBezTo>
                        <a:cubicBezTo>
                          <a:pt x="8400288" y="41148"/>
                          <a:pt x="8474964" y="20574"/>
                          <a:pt x="8549640" y="0"/>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3" name="Graphic 42">
            <a:extLst>
              <a:ext uri="{FF2B5EF4-FFF2-40B4-BE49-F238E27FC236}">
                <a16:creationId xmlns:a16="http://schemas.microsoft.com/office/drawing/2014/main" id="{9E09B1E8-67A8-694C-6DBE-08ADF0CDB8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56432" y="2365120"/>
            <a:ext cx="1939361" cy="1651725"/>
          </a:xfrm>
          <a:prstGeom prst="rect">
            <a:avLst/>
          </a:prstGeom>
        </p:spPr>
      </p:pic>
      <p:pic>
        <p:nvPicPr>
          <p:cNvPr id="41" name="Graphic 40">
            <a:extLst>
              <a:ext uri="{FF2B5EF4-FFF2-40B4-BE49-F238E27FC236}">
                <a16:creationId xmlns:a16="http://schemas.microsoft.com/office/drawing/2014/main" id="{EEA66BBE-C3FF-04F1-CC40-607D4EEDD6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07204" y="3520115"/>
            <a:ext cx="1967198" cy="1516483"/>
          </a:xfrm>
          <a:prstGeom prst="rect">
            <a:avLst/>
          </a:prstGeom>
        </p:spPr>
      </p:pic>
      <p:pic>
        <p:nvPicPr>
          <p:cNvPr id="39" name="Graphic 38">
            <a:extLst>
              <a:ext uri="{FF2B5EF4-FFF2-40B4-BE49-F238E27FC236}">
                <a16:creationId xmlns:a16="http://schemas.microsoft.com/office/drawing/2014/main" id="{BA296A1B-A78A-42F7-35D5-FEDEDBA98B1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303987" flipV="1">
            <a:off x="4246149" y="1961159"/>
            <a:ext cx="1868812" cy="1312083"/>
          </a:xfrm>
          <a:prstGeom prst="rect">
            <a:avLst/>
          </a:prstGeom>
        </p:spPr>
      </p:pic>
      <p:pic>
        <p:nvPicPr>
          <p:cNvPr id="37" name="Graphic 36">
            <a:extLst>
              <a:ext uri="{FF2B5EF4-FFF2-40B4-BE49-F238E27FC236}">
                <a16:creationId xmlns:a16="http://schemas.microsoft.com/office/drawing/2014/main" id="{7C969317-9196-4193-4E0C-DB47175325E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6772717">
            <a:off x="6144068" y="4620034"/>
            <a:ext cx="1803234" cy="1554649"/>
          </a:xfrm>
          <a:prstGeom prst="rect">
            <a:avLst/>
          </a:prstGeom>
        </p:spPr>
      </p:pic>
      <p:pic>
        <p:nvPicPr>
          <p:cNvPr id="35" name="Graphic 34">
            <a:extLst>
              <a:ext uri="{FF2B5EF4-FFF2-40B4-BE49-F238E27FC236}">
                <a16:creationId xmlns:a16="http://schemas.microsoft.com/office/drawing/2014/main" id="{7B98D75C-5738-ADD4-1687-E2965A905CE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10055" y="5098398"/>
            <a:ext cx="1698977" cy="1516483"/>
          </a:xfrm>
          <a:prstGeom prst="rect">
            <a:avLst/>
          </a:prstGeom>
        </p:spPr>
      </p:pic>
      <p:sp>
        <p:nvSpPr>
          <p:cNvPr id="2" name="Title 1">
            <a:extLst>
              <a:ext uri="{FF2B5EF4-FFF2-40B4-BE49-F238E27FC236}">
                <a16:creationId xmlns:a16="http://schemas.microsoft.com/office/drawing/2014/main" id="{818E9FA9-8702-1D4D-B14C-0A56B61801E4}"/>
              </a:ext>
            </a:extLst>
          </p:cNvPr>
          <p:cNvSpPr>
            <a:spLocks noGrp="1"/>
          </p:cNvSpPr>
          <p:nvPr>
            <p:ph type="title"/>
          </p:nvPr>
        </p:nvSpPr>
        <p:spPr>
          <a:xfrm>
            <a:off x="345285" y="270730"/>
            <a:ext cx="8808989" cy="1325563"/>
          </a:xfrm>
        </p:spPr>
        <p:txBody>
          <a:bodyPr>
            <a:normAutofit/>
          </a:bodyPr>
          <a:lstStyle/>
          <a:p>
            <a:r>
              <a:rPr lang="en-US" sz="4800" dirty="0"/>
              <a:t>Core Emotions and Their Purpose</a:t>
            </a:r>
          </a:p>
        </p:txBody>
      </p:sp>
      <p:sp>
        <p:nvSpPr>
          <p:cNvPr id="7" name="TextBox 6">
            <a:extLst>
              <a:ext uri="{FF2B5EF4-FFF2-40B4-BE49-F238E27FC236}">
                <a16:creationId xmlns:a16="http://schemas.microsoft.com/office/drawing/2014/main" id="{7125775F-21C1-DEF4-C078-0707D230865D}"/>
              </a:ext>
            </a:extLst>
          </p:cNvPr>
          <p:cNvSpPr txBox="1"/>
          <p:nvPr/>
        </p:nvSpPr>
        <p:spPr>
          <a:xfrm>
            <a:off x="1602794" y="5556261"/>
            <a:ext cx="1229591" cy="400110"/>
          </a:xfrm>
          <a:prstGeom prst="rect">
            <a:avLst/>
          </a:prstGeom>
          <a:noFill/>
        </p:spPr>
        <p:txBody>
          <a:bodyPr wrap="square">
            <a:spAutoFit/>
          </a:bodyPr>
          <a:lstStyle/>
          <a:p>
            <a:r>
              <a:rPr lang="en-US" sz="2000" b="1" dirty="0">
                <a:solidFill>
                  <a:schemeClr val="tx2"/>
                </a:solidFill>
              </a:rPr>
              <a:t>FEAR</a:t>
            </a:r>
          </a:p>
        </p:txBody>
      </p:sp>
      <p:sp>
        <p:nvSpPr>
          <p:cNvPr id="9" name="TextBox 8">
            <a:extLst>
              <a:ext uri="{FF2B5EF4-FFF2-40B4-BE49-F238E27FC236}">
                <a16:creationId xmlns:a16="http://schemas.microsoft.com/office/drawing/2014/main" id="{38B06491-C4C7-6E9F-8F15-7BA40D96E4F5}"/>
              </a:ext>
            </a:extLst>
          </p:cNvPr>
          <p:cNvSpPr txBox="1"/>
          <p:nvPr/>
        </p:nvSpPr>
        <p:spPr>
          <a:xfrm>
            <a:off x="1607910" y="5861710"/>
            <a:ext cx="2259751" cy="584775"/>
          </a:xfrm>
          <a:prstGeom prst="rect">
            <a:avLst/>
          </a:prstGeom>
          <a:noFill/>
        </p:spPr>
        <p:txBody>
          <a:bodyPr wrap="square">
            <a:spAutoFit/>
          </a:bodyPr>
          <a:lstStyle/>
          <a:p>
            <a:r>
              <a:rPr lang="en-US" sz="1600" dirty="0"/>
              <a:t>Purpose of moving us away from danger</a:t>
            </a:r>
          </a:p>
        </p:txBody>
      </p:sp>
      <p:sp>
        <p:nvSpPr>
          <p:cNvPr id="10" name="TextBox 9">
            <a:extLst>
              <a:ext uri="{FF2B5EF4-FFF2-40B4-BE49-F238E27FC236}">
                <a16:creationId xmlns:a16="http://schemas.microsoft.com/office/drawing/2014/main" id="{224D0F4A-3869-BE28-3074-F8410A4E84EA}"/>
              </a:ext>
            </a:extLst>
          </p:cNvPr>
          <p:cNvSpPr txBox="1"/>
          <p:nvPr/>
        </p:nvSpPr>
        <p:spPr>
          <a:xfrm>
            <a:off x="3006200" y="3801724"/>
            <a:ext cx="1229591" cy="400110"/>
          </a:xfrm>
          <a:prstGeom prst="rect">
            <a:avLst/>
          </a:prstGeom>
          <a:noFill/>
        </p:spPr>
        <p:txBody>
          <a:bodyPr wrap="square">
            <a:spAutoFit/>
          </a:bodyPr>
          <a:lstStyle>
            <a:defPPr>
              <a:defRPr lang="en-US"/>
            </a:defPPr>
            <a:lvl1pPr>
              <a:defRPr sz="2000" b="1">
                <a:solidFill>
                  <a:schemeClr val="tx2"/>
                </a:solidFill>
              </a:defRPr>
            </a:lvl1pPr>
          </a:lstStyle>
          <a:p>
            <a:r>
              <a:rPr lang="en-US" dirty="0">
                <a:solidFill>
                  <a:schemeClr val="accent3">
                    <a:lumMod val="50000"/>
                  </a:schemeClr>
                </a:solidFill>
              </a:rPr>
              <a:t>HURT</a:t>
            </a:r>
          </a:p>
        </p:txBody>
      </p:sp>
      <p:sp>
        <p:nvSpPr>
          <p:cNvPr id="11" name="TextBox 10">
            <a:extLst>
              <a:ext uri="{FF2B5EF4-FFF2-40B4-BE49-F238E27FC236}">
                <a16:creationId xmlns:a16="http://schemas.microsoft.com/office/drawing/2014/main" id="{47BC2E69-2465-DD87-539F-0869A3C5DDEB}"/>
              </a:ext>
            </a:extLst>
          </p:cNvPr>
          <p:cNvSpPr txBox="1"/>
          <p:nvPr/>
        </p:nvSpPr>
        <p:spPr>
          <a:xfrm>
            <a:off x="3024199" y="4156203"/>
            <a:ext cx="2007155" cy="830997"/>
          </a:xfrm>
          <a:prstGeom prst="rect">
            <a:avLst/>
          </a:prstGeom>
          <a:noFill/>
        </p:spPr>
        <p:txBody>
          <a:bodyPr wrap="square">
            <a:spAutoFit/>
          </a:bodyPr>
          <a:lstStyle>
            <a:defPPr>
              <a:defRPr lang="en-US"/>
            </a:defPPr>
            <a:lvl1pPr>
              <a:defRPr sz="1600"/>
            </a:lvl1pPr>
          </a:lstStyle>
          <a:p>
            <a:r>
              <a:rPr lang="en-US" dirty="0"/>
              <a:t>To let us know a harm or injustice has occurred</a:t>
            </a:r>
          </a:p>
        </p:txBody>
      </p:sp>
      <p:sp>
        <p:nvSpPr>
          <p:cNvPr id="12" name="TextBox 11">
            <a:extLst>
              <a:ext uri="{FF2B5EF4-FFF2-40B4-BE49-F238E27FC236}">
                <a16:creationId xmlns:a16="http://schemas.microsoft.com/office/drawing/2014/main" id="{65FF4B8B-771E-CD63-5A35-9CAFFAAB1F52}"/>
              </a:ext>
            </a:extLst>
          </p:cNvPr>
          <p:cNvSpPr txBox="1"/>
          <p:nvPr/>
        </p:nvSpPr>
        <p:spPr>
          <a:xfrm>
            <a:off x="5323417" y="1598532"/>
            <a:ext cx="1229591" cy="400110"/>
          </a:xfrm>
          <a:prstGeom prst="rect">
            <a:avLst/>
          </a:prstGeom>
          <a:noFill/>
        </p:spPr>
        <p:txBody>
          <a:bodyPr wrap="square">
            <a:spAutoFit/>
          </a:bodyPr>
          <a:lstStyle/>
          <a:p>
            <a:r>
              <a:rPr lang="en-US" sz="2000" b="1" dirty="0">
                <a:solidFill>
                  <a:schemeClr val="bg2">
                    <a:lumMod val="50000"/>
                  </a:schemeClr>
                </a:solidFill>
              </a:rPr>
              <a:t>ANGER</a:t>
            </a:r>
          </a:p>
        </p:txBody>
      </p:sp>
      <p:sp>
        <p:nvSpPr>
          <p:cNvPr id="13" name="TextBox 12">
            <a:extLst>
              <a:ext uri="{FF2B5EF4-FFF2-40B4-BE49-F238E27FC236}">
                <a16:creationId xmlns:a16="http://schemas.microsoft.com/office/drawing/2014/main" id="{F5FCC9EE-6107-5C61-9B97-ABE8A780674D}"/>
              </a:ext>
            </a:extLst>
          </p:cNvPr>
          <p:cNvSpPr txBox="1"/>
          <p:nvPr/>
        </p:nvSpPr>
        <p:spPr>
          <a:xfrm>
            <a:off x="5323417" y="1945327"/>
            <a:ext cx="3062932" cy="907941"/>
          </a:xfrm>
          <a:prstGeom prst="rect">
            <a:avLst/>
          </a:prstGeom>
          <a:noFill/>
        </p:spPr>
        <p:txBody>
          <a:bodyPr wrap="square">
            <a:spAutoFit/>
          </a:bodyPr>
          <a:lstStyle>
            <a:defPPr>
              <a:defRPr lang="en-US"/>
            </a:defPPr>
            <a:lvl1pPr>
              <a:defRPr sz="1600"/>
            </a:lvl1pPr>
          </a:lstStyle>
          <a:p>
            <a:pPr>
              <a:spcAft>
                <a:spcPts val="600"/>
              </a:spcAft>
            </a:pPr>
            <a:r>
              <a:rPr lang="en-US" dirty="0"/>
              <a:t>To catapult us away from that which is endangering us</a:t>
            </a:r>
          </a:p>
          <a:p>
            <a:r>
              <a:rPr lang="en-US" dirty="0"/>
              <a:t>The catalytic emotion</a:t>
            </a:r>
          </a:p>
        </p:txBody>
      </p:sp>
      <p:sp>
        <p:nvSpPr>
          <p:cNvPr id="14" name="TextBox 13">
            <a:extLst>
              <a:ext uri="{FF2B5EF4-FFF2-40B4-BE49-F238E27FC236}">
                <a16:creationId xmlns:a16="http://schemas.microsoft.com/office/drawing/2014/main" id="{D00F6829-BC40-ADBB-B128-C004B8631336}"/>
              </a:ext>
            </a:extLst>
          </p:cNvPr>
          <p:cNvSpPr txBox="1"/>
          <p:nvPr/>
        </p:nvSpPr>
        <p:spPr>
          <a:xfrm>
            <a:off x="7544439" y="4529061"/>
            <a:ext cx="1683819" cy="400110"/>
          </a:xfrm>
          <a:prstGeom prst="rect">
            <a:avLst/>
          </a:prstGeom>
          <a:noFill/>
        </p:spPr>
        <p:txBody>
          <a:bodyPr wrap="square">
            <a:spAutoFit/>
          </a:bodyPr>
          <a:lstStyle/>
          <a:p>
            <a:r>
              <a:rPr lang="en-US" sz="2000" b="1" dirty="0">
                <a:solidFill>
                  <a:schemeClr val="accent1">
                    <a:lumMod val="75000"/>
                  </a:schemeClr>
                </a:solidFill>
              </a:rPr>
              <a:t>SADNESS</a:t>
            </a:r>
          </a:p>
        </p:txBody>
      </p:sp>
      <p:sp>
        <p:nvSpPr>
          <p:cNvPr id="15" name="TextBox 14">
            <a:extLst>
              <a:ext uri="{FF2B5EF4-FFF2-40B4-BE49-F238E27FC236}">
                <a16:creationId xmlns:a16="http://schemas.microsoft.com/office/drawing/2014/main" id="{E1B60352-18CD-F905-B385-16C6A2E8D88A}"/>
              </a:ext>
            </a:extLst>
          </p:cNvPr>
          <p:cNvSpPr txBox="1"/>
          <p:nvPr/>
        </p:nvSpPr>
        <p:spPr>
          <a:xfrm>
            <a:off x="7544439" y="4953778"/>
            <a:ext cx="1683819" cy="830997"/>
          </a:xfrm>
          <a:prstGeom prst="rect">
            <a:avLst/>
          </a:prstGeom>
          <a:noFill/>
        </p:spPr>
        <p:txBody>
          <a:bodyPr wrap="square">
            <a:spAutoFit/>
          </a:bodyPr>
          <a:lstStyle/>
          <a:p>
            <a:r>
              <a:rPr lang="en-US" sz="1600" dirty="0"/>
              <a:t>Mourning a loss to make space for the future</a:t>
            </a:r>
          </a:p>
        </p:txBody>
      </p:sp>
      <p:sp>
        <p:nvSpPr>
          <p:cNvPr id="16" name="TextBox 15">
            <a:extLst>
              <a:ext uri="{FF2B5EF4-FFF2-40B4-BE49-F238E27FC236}">
                <a16:creationId xmlns:a16="http://schemas.microsoft.com/office/drawing/2014/main" id="{9AD4C97A-DE98-DFFB-584F-DCE708FF0FDE}"/>
              </a:ext>
            </a:extLst>
          </p:cNvPr>
          <p:cNvSpPr txBox="1"/>
          <p:nvPr/>
        </p:nvSpPr>
        <p:spPr>
          <a:xfrm>
            <a:off x="9836521" y="2788880"/>
            <a:ext cx="1229591" cy="400110"/>
          </a:xfrm>
          <a:prstGeom prst="rect">
            <a:avLst/>
          </a:prstGeom>
          <a:noFill/>
        </p:spPr>
        <p:txBody>
          <a:bodyPr wrap="square">
            <a:spAutoFit/>
          </a:bodyPr>
          <a:lstStyle>
            <a:defPPr>
              <a:defRPr lang="en-US"/>
            </a:defPPr>
            <a:lvl1pPr>
              <a:defRPr sz="2000" b="1">
                <a:solidFill>
                  <a:schemeClr val="bg2">
                    <a:lumMod val="50000"/>
                  </a:schemeClr>
                </a:solidFill>
              </a:defRPr>
            </a:lvl1pPr>
          </a:lstStyle>
          <a:p>
            <a:r>
              <a:rPr lang="en-US" dirty="0"/>
              <a:t>JOY</a:t>
            </a:r>
          </a:p>
        </p:txBody>
      </p:sp>
      <p:sp>
        <p:nvSpPr>
          <p:cNvPr id="17" name="TextBox 16">
            <a:extLst>
              <a:ext uri="{FF2B5EF4-FFF2-40B4-BE49-F238E27FC236}">
                <a16:creationId xmlns:a16="http://schemas.microsoft.com/office/drawing/2014/main" id="{AC0E78A1-47EC-5BA3-1E0B-F7CEFF8B0989}"/>
              </a:ext>
            </a:extLst>
          </p:cNvPr>
          <p:cNvSpPr txBox="1"/>
          <p:nvPr/>
        </p:nvSpPr>
        <p:spPr>
          <a:xfrm>
            <a:off x="9871075" y="3157107"/>
            <a:ext cx="1939361" cy="830997"/>
          </a:xfrm>
          <a:prstGeom prst="rect">
            <a:avLst/>
          </a:prstGeom>
          <a:noFill/>
        </p:spPr>
        <p:txBody>
          <a:bodyPr wrap="square">
            <a:spAutoFit/>
          </a:bodyPr>
          <a:lstStyle/>
          <a:p>
            <a:r>
              <a:rPr lang="en-US" sz="1600" dirty="0"/>
              <a:t>Purpose of getting us more of what matters to us</a:t>
            </a:r>
          </a:p>
        </p:txBody>
      </p:sp>
      <p:sp>
        <p:nvSpPr>
          <p:cNvPr id="8" name="Freeform: Shape 7">
            <a:extLst>
              <a:ext uri="{FF2B5EF4-FFF2-40B4-BE49-F238E27FC236}">
                <a16:creationId xmlns:a16="http://schemas.microsoft.com/office/drawing/2014/main" id="{6E629D19-CC4D-0C1E-25DF-F0FAC52EDDD8}"/>
              </a:ext>
            </a:extLst>
          </p:cNvPr>
          <p:cNvSpPr/>
          <p:nvPr/>
        </p:nvSpPr>
        <p:spPr>
          <a:xfrm>
            <a:off x="10090973" y="1485439"/>
            <a:ext cx="916524" cy="669415"/>
          </a:xfrm>
          <a:custGeom>
            <a:avLst/>
            <a:gdLst>
              <a:gd name="connsiteX0" fmla="*/ 817272 w 916524"/>
              <a:gd name="connsiteY0" fmla="*/ 7023 h 669415"/>
              <a:gd name="connsiteX1" fmla="*/ 138226 w 916524"/>
              <a:gd name="connsiteY1" fmla="*/ 269567 h 669415"/>
              <a:gd name="connsiteX2" fmla="*/ 60640 w 916524"/>
              <a:gd name="connsiteY2" fmla="*/ 470111 h 669415"/>
              <a:gd name="connsiteX3" fmla="*/ 435406 w 916524"/>
              <a:gd name="connsiteY3" fmla="*/ 668924 h 669415"/>
              <a:gd name="connsiteX4" fmla="*/ 696564 w 916524"/>
              <a:gd name="connsiteY4" fmla="*/ 472189 h 669415"/>
              <a:gd name="connsiteX5" fmla="*/ 863511 w 916524"/>
              <a:gd name="connsiteY5" fmla="*/ 153015 h 669415"/>
              <a:gd name="connsiteX6" fmla="*/ 817272 w 916524"/>
              <a:gd name="connsiteY6" fmla="*/ 6850 h 66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524" h="669415">
                <a:moveTo>
                  <a:pt x="817272" y="7023"/>
                </a:moveTo>
                <a:cubicBezTo>
                  <a:pt x="666257" y="38196"/>
                  <a:pt x="311408" y="180378"/>
                  <a:pt x="138226" y="269567"/>
                </a:cubicBezTo>
                <a:cubicBezTo>
                  <a:pt x="-34956" y="358755"/>
                  <a:pt x="-26643" y="394604"/>
                  <a:pt x="60640" y="470111"/>
                </a:cubicBezTo>
                <a:cubicBezTo>
                  <a:pt x="147924" y="545618"/>
                  <a:pt x="314179" y="660611"/>
                  <a:pt x="435406" y="668924"/>
                </a:cubicBezTo>
                <a:cubicBezTo>
                  <a:pt x="556633" y="677237"/>
                  <a:pt x="632833" y="578869"/>
                  <a:pt x="696564" y="472189"/>
                </a:cubicBezTo>
                <a:cubicBezTo>
                  <a:pt x="760295" y="365509"/>
                  <a:pt x="811557" y="250517"/>
                  <a:pt x="863511" y="153015"/>
                </a:cubicBezTo>
                <a:cubicBezTo>
                  <a:pt x="915466" y="55514"/>
                  <a:pt x="968286" y="-24323"/>
                  <a:pt x="817272" y="6850"/>
                </a:cubicBezTo>
                <a:close/>
              </a:path>
            </a:pathLst>
          </a:custGeom>
          <a:solidFill>
            <a:schemeClr val="accent1">
              <a:lumMod val="60000"/>
              <a:lumOff val="40000"/>
            </a:schemeClr>
          </a:solidFill>
          <a:ln w="0"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00160C45-CD15-47F7-CBAF-0EC35057167D}"/>
              </a:ext>
            </a:extLst>
          </p:cNvPr>
          <p:cNvSpPr/>
          <p:nvPr/>
        </p:nvSpPr>
        <p:spPr>
          <a:xfrm>
            <a:off x="10035901" y="1244168"/>
            <a:ext cx="1235395" cy="879681"/>
          </a:xfrm>
          <a:custGeom>
            <a:avLst/>
            <a:gdLst>
              <a:gd name="connsiteX0" fmla="*/ 1223037 w 1235395"/>
              <a:gd name="connsiteY0" fmla="*/ 4453 h 879681"/>
              <a:gd name="connsiteX1" fmla="*/ 1178182 w 1235395"/>
              <a:gd name="connsiteY1" fmla="*/ 6878 h 879681"/>
              <a:gd name="connsiteX2" fmla="*/ 999805 w 1235395"/>
              <a:gd name="connsiteY2" fmla="*/ 66625 h 879681"/>
              <a:gd name="connsiteX3" fmla="*/ 721156 w 1235395"/>
              <a:gd name="connsiteY3" fmla="*/ 161356 h 879681"/>
              <a:gd name="connsiteX4" fmla="*/ 197800 w 1235395"/>
              <a:gd name="connsiteY4" fmla="*/ 339387 h 879681"/>
              <a:gd name="connsiteX5" fmla="*/ 193297 w 1235395"/>
              <a:gd name="connsiteY5" fmla="*/ 340945 h 879681"/>
              <a:gd name="connsiteX6" fmla="*/ 4356 w 1235395"/>
              <a:gd name="connsiteY6" fmla="*/ 420782 h 879681"/>
              <a:gd name="connsiteX7" fmla="*/ 38992 w 1235395"/>
              <a:gd name="connsiteY7" fmla="*/ 472910 h 879681"/>
              <a:gd name="connsiteX8" fmla="*/ 268458 w 1235395"/>
              <a:gd name="connsiteY8" fmla="*/ 593791 h 879681"/>
              <a:gd name="connsiteX9" fmla="*/ 279369 w 1235395"/>
              <a:gd name="connsiteY9" fmla="*/ 599333 h 879681"/>
              <a:gd name="connsiteX10" fmla="*/ 337385 w 1235395"/>
              <a:gd name="connsiteY10" fmla="*/ 630159 h 879681"/>
              <a:gd name="connsiteX11" fmla="*/ 337385 w 1235395"/>
              <a:gd name="connsiteY11" fmla="*/ 630159 h 879681"/>
              <a:gd name="connsiteX12" fmla="*/ 346217 w 1235395"/>
              <a:gd name="connsiteY12" fmla="*/ 637260 h 879681"/>
              <a:gd name="connsiteX13" fmla="*/ 346217 w 1235395"/>
              <a:gd name="connsiteY13" fmla="*/ 637260 h 879681"/>
              <a:gd name="connsiteX14" fmla="*/ 350546 w 1235395"/>
              <a:gd name="connsiteY14" fmla="*/ 650768 h 879681"/>
              <a:gd name="connsiteX15" fmla="*/ 350546 w 1235395"/>
              <a:gd name="connsiteY15" fmla="*/ 650768 h 879681"/>
              <a:gd name="connsiteX16" fmla="*/ 353317 w 1235395"/>
              <a:gd name="connsiteY16" fmla="*/ 673801 h 879681"/>
              <a:gd name="connsiteX17" fmla="*/ 354010 w 1235395"/>
              <a:gd name="connsiteY17" fmla="*/ 703588 h 879681"/>
              <a:gd name="connsiteX18" fmla="*/ 355222 w 1235395"/>
              <a:gd name="connsiteY18" fmla="*/ 758141 h 879681"/>
              <a:gd name="connsiteX19" fmla="*/ 355222 w 1235395"/>
              <a:gd name="connsiteY19" fmla="*/ 760738 h 879681"/>
              <a:gd name="connsiteX20" fmla="*/ 342234 w 1235395"/>
              <a:gd name="connsiteY20" fmla="*/ 861530 h 879681"/>
              <a:gd name="connsiteX21" fmla="*/ 374619 w 1235395"/>
              <a:gd name="connsiteY21" fmla="*/ 879195 h 879681"/>
              <a:gd name="connsiteX22" fmla="*/ 417395 w 1235395"/>
              <a:gd name="connsiteY22" fmla="*/ 861703 h 879681"/>
              <a:gd name="connsiteX23" fmla="*/ 418953 w 1235395"/>
              <a:gd name="connsiteY23" fmla="*/ 861011 h 879681"/>
              <a:gd name="connsiteX24" fmla="*/ 549186 w 1235395"/>
              <a:gd name="connsiteY24" fmla="*/ 800051 h 879681"/>
              <a:gd name="connsiteX25" fmla="*/ 571873 w 1235395"/>
              <a:gd name="connsiteY25" fmla="*/ 787582 h 879681"/>
              <a:gd name="connsiteX26" fmla="*/ 672665 w 1235395"/>
              <a:gd name="connsiteY26" fmla="*/ 857893 h 879681"/>
              <a:gd name="connsiteX27" fmla="*/ 749557 w 1235395"/>
              <a:gd name="connsiteY27" fmla="*/ 870536 h 879681"/>
              <a:gd name="connsiteX28" fmla="*/ 839612 w 1235395"/>
              <a:gd name="connsiteY28" fmla="*/ 750694 h 879681"/>
              <a:gd name="connsiteX29" fmla="*/ 992705 w 1235395"/>
              <a:gd name="connsiteY29" fmla="*/ 486591 h 879681"/>
              <a:gd name="connsiteX30" fmla="*/ 1155669 w 1235395"/>
              <a:gd name="connsiteY30" fmla="*/ 189584 h 879681"/>
              <a:gd name="connsiteX31" fmla="*/ 1221997 w 1235395"/>
              <a:gd name="connsiteY31" fmla="*/ 53983 h 879681"/>
              <a:gd name="connsiteX32" fmla="*/ 1229618 w 1235395"/>
              <a:gd name="connsiteY32" fmla="*/ 19000 h 879681"/>
              <a:gd name="connsiteX33" fmla="*/ 1222863 w 1235395"/>
              <a:gd name="connsiteY33" fmla="*/ 4453 h 879681"/>
              <a:gd name="connsiteX34" fmla="*/ 388647 w 1235395"/>
              <a:gd name="connsiteY34" fmla="*/ 759526 h 879681"/>
              <a:gd name="connsiteX35" fmla="*/ 388647 w 1235395"/>
              <a:gd name="connsiteY35" fmla="*/ 756928 h 879681"/>
              <a:gd name="connsiteX36" fmla="*/ 387261 w 1235395"/>
              <a:gd name="connsiteY36" fmla="*/ 703415 h 879681"/>
              <a:gd name="connsiteX37" fmla="*/ 386568 w 1235395"/>
              <a:gd name="connsiteY37" fmla="*/ 672069 h 879681"/>
              <a:gd name="connsiteX38" fmla="*/ 383105 w 1235395"/>
              <a:gd name="connsiteY38" fmla="*/ 644187 h 879681"/>
              <a:gd name="connsiteX39" fmla="*/ 375831 w 1235395"/>
              <a:gd name="connsiteY39" fmla="*/ 622020 h 879681"/>
              <a:gd name="connsiteX40" fmla="*/ 375831 w 1235395"/>
              <a:gd name="connsiteY40" fmla="*/ 622020 h 879681"/>
              <a:gd name="connsiteX41" fmla="*/ 354530 w 1235395"/>
              <a:gd name="connsiteY41" fmla="*/ 601584 h 879681"/>
              <a:gd name="connsiteX42" fmla="*/ 294436 w 1235395"/>
              <a:gd name="connsiteY42" fmla="*/ 569719 h 879681"/>
              <a:gd name="connsiteX43" fmla="*/ 283525 w 1235395"/>
              <a:gd name="connsiteY43" fmla="*/ 564177 h 879681"/>
              <a:gd name="connsiteX44" fmla="*/ 55445 w 1235395"/>
              <a:gd name="connsiteY44" fmla="*/ 443989 h 879681"/>
              <a:gd name="connsiteX45" fmla="*/ 33104 w 1235395"/>
              <a:gd name="connsiteY45" fmla="*/ 437235 h 879681"/>
              <a:gd name="connsiteX46" fmla="*/ 203688 w 1235395"/>
              <a:gd name="connsiteY46" fmla="*/ 372291 h 879681"/>
              <a:gd name="connsiteX47" fmla="*/ 208191 w 1235395"/>
              <a:gd name="connsiteY47" fmla="*/ 370733 h 879681"/>
              <a:gd name="connsiteX48" fmla="*/ 731547 w 1235395"/>
              <a:gd name="connsiteY48" fmla="*/ 192702 h 879681"/>
              <a:gd name="connsiteX49" fmla="*/ 1097653 w 1235395"/>
              <a:gd name="connsiteY49" fmla="*/ 68184 h 879681"/>
              <a:gd name="connsiteX50" fmla="*/ 1040157 w 1235395"/>
              <a:gd name="connsiteY50" fmla="*/ 102993 h 879681"/>
              <a:gd name="connsiteX51" fmla="*/ 882561 w 1235395"/>
              <a:gd name="connsiteY51" fmla="*/ 204305 h 879681"/>
              <a:gd name="connsiteX52" fmla="*/ 356608 w 1235395"/>
              <a:gd name="connsiteY52" fmla="*/ 565562 h 879681"/>
              <a:gd name="connsiteX53" fmla="*/ 355742 w 1235395"/>
              <a:gd name="connsiteY53" fmla="*/ 566082 h 879681"/>
              <a:gd name="connsiteX54" fmla="*/ 374619 w 1235395"/>
              <a:gd name="connsiteY54" fmla="*/ 593271 h 879681"/>
              <a:gd name="connsiteX55" fmla="*/ 375485 w 1235395"/>
              <a:gd name="connsiteY55" fmla="*/ 592752 h 879681"/>
              <a:gd name="connsiteX56" fmla="*/ 900745 w 1235395"/>
              <a:gd name="connsiteY56" fmla="*/ 231841 h 879681"/>
              <a:gd name="connsiteX57" fmla="*/ 1055050 w 1235395"/>
              <a:gd name="connsiteY57" fmla="*/ 132608 h 879681"/>
              <a:gd name="connsiteX58" fmla="*/ 572219 w 1235395"/>
              <a:gd name="connsiteY58" fmla="*/ 518457 h 879681"/>
              <a:gd name="connsiteX59" fmla="*/ 569968 w 1235395"/>
              <a:gd name="connsiteY59" fmla="*/ 520189 h 879681"/>
              <a:gd name="connsiteX60" fmla="*/ 431942 w 1235395"/>
              <a:gd name="connsiteY60" fmla="*/ 654578 h 879681"/>
              <a:gd name="connsiteX61" fmla="*/ 419473 w 1235395"/>
              <a:gd name="connsiteY61" fmla="*/ 672416 h 879681"/>
              <a:gd name="connsiteX62" fmla="*/ 388473 w 1235395"/>
              <a:gd name="connsiteY62" fmla="*/ 759353 h 879681"/>
              <a:gd name="connsiteX63" fmla="*/ 388473 w 1235395"/>
              <a:gd name="connsiteY63" fmla="*/ 759353 h 879681"/>
              <a:gd name="connsiteX64" fmla="*/ 534466 w 1235395"/>
              <a:gd name="connsiteY64" fmla="*/ 770263 h 879681"/>
              <a:gd name="connsiteX65" fmla="*/ 405099 w 1235395"/>
              <a:gd name="connsiteY65" fmla="*/ 830877 h 879681"/>
              <a:gd name="connsiteX66" fmla="*/ 400250 w 1235395"/>
              <a:gd name="connsiteY66" fmla="*/ 833128 h 879681"/>
              <a:gd name="connsiteX67" fmla="*/ 404579 w 1235395"/>
              <a:gd name="connsiteY67" fmla="*/ 819966 h 879681"/>
              <a:gd name="connsiteX68" fmla="*/ 414277 w 1235395"/>
              <a:gd name="connsiteY68" fmla="*/ 788621 h 879681"/>
              <a:gd name="connsiteX69" fmla="*/ 449087 w 1235395"/>
              <a:gd name="connsiteY69" fmla="*/ 687656 h 879681"/>
              <a:gd name="connsiteX70" fmla="*/ 444411 w 1235395"/>
              <a:gd name="connsiteY70" fmla="*/ 684019 h 879681"/>
              <a:gd name="connsiteX71" fmla="*/ 462595 w 1235395"/>
              <a:gd name="connsiteY71" fmla="*/ 699432 h 879681"/>
              <a:gd name="connsiteX72" fmla="*/ 489612 w 1235395"/>
              <a:gd name="connsiteY72" fmla="*/ 723677 h 879681"/>
              <a:gd name="connsiteX73" fmla="*/ 547281 w 1235395"/>
              <a:gd name="connsiteY73" fmla="*/ 769224 h 879681"/>
              <a:gd name="connsiteX74" fmla="*/ 534292 w 1235395"/>
              <a:gd name="connsiteY74" fmla="*/ 770090 h 879681"/>
              <a:gd name="connsiteX75" fmla="*/ 1126401 w 1235395"/>
              <a:gd name="connsiteY75" fmla="*/ 174171 h 879681"/>
              <a:gd name="connsiteX76" fmla="*/ 963783 w 1235395"/>
              <a:gd name="connsiteY76" fmla="*/ 470312 h 879681"/>
              <a:gd name="connsiteX77" fmla="*/ 811383 w 1235395"/>
              <a:gd name="connsiteY77" fmla="*/ 733549 h 879681"/>
              <a:gd name="connsiteX78" fmla="*/ 731720 w 1235395"/>
              <a:gd name="connsiteY78" fmla="*/ 842653 h 879681"/>
              <a:gd name="connsiteX79" fmla="*/ 690849 w 1235395"/>
              <a:gd name="connsiteY79" fmla="*/ 830184 h 879681"/>
              <a:gd name="connsiteX80" fmla="*/ 589537 w 1235395"/>
              <a:gd name="connsiteY80" fmla="*/ 759353 h 879681"/>
              <a:gd name="connsiteX81" fmla="*/ 579839 w 1235395"/>
              <a:gd name="connsiteY81" fmla="*/ 752252 h 879681"/>
              <a:gd name="connsiteX82" fmla="*/ 570487 w 1235395"/>
              <a:gd name="connsiteY82" fmla="*/ 739610 h 879681"/>
              <a:gd name="connsiteX83" fmla="*/ 570487 w 1235395"/>
              <a:gd name="connsiteY83" fmla="*/ 739264 h 879681"/>
              <a:gd name="connsiteX84" fmla="*/ 503986 w 1235395"/>
              <a:gd name="connsiteY84" fmla="*/ 666874 h 879681"/>
              <a:gd name="connsiteX85" fmla="*/ 468830 w 1235395"/>
              <a:gd name="connsiteY85" fmla="*/ 643321 h 879681"/>
              <a:gd name="connsiteX86" fmla="*/ 461556 w 1235395"/>
              <a:gd name="connsiteY86" fmla="*/ 639684 h 879681"/>
              <a:gd name="connsiteX87" fmla="*/ 590750 w 1235395"/>
              <a:gd name="connsiteY87" fmla="*/ 546339 h 879681"/>
              <a:gd name="connsiteX88" fmla="*/ 593001 w 1235395"/>
              <a:gd name="connsiteY88" fmla="*/ 544607 h 879681"/>
              <a:gd name="connsiteX89" fmla="*/ 1086569 w 1235395"/>
              <a:gd name="connsiteY89" fmla="*/ 150099 h 879681"/>
              <a:gd name="connsiteX90" fmla="*/ 1176277 w 1235395"/>
              <a:gd name="connsiteY90" fmla="*/ 75631 h 879681"/>
              <a:gd name="connsiteX91" fmla="*/ 1126401 w 1235395"/>
              <a:gd name="connsiteY91" fmla="*/ 173998 h 879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35395" h="879681">
                <a:moveTo>
                  <a:pt x="1223037" y="4453"/>
                </a:moveTo>
                <a:cubicBezTo>
                  <a:pt x="1217668" y="-1435"/>
                  <a:pt x="1208316" y="-2301"/>
                  <a:pt x="1178182" y="6878"/>
                </a:cubicBezTo>
                <a:cubicBezTo>
                  <a:pt x="1151166" y="15190"/>
                  <a:pt x="1100078" y="32508"/>
                  <a:pt x="999805" y="66625"/>
                </a:cubicBezTo>
                <a:lnTo>
                  <a:pt x="721156" y="161356"/>
                </a:lnTo>
                <a:cubicBezTo>
                  <a:pt x="535158" y="224567"/>
                  <a:pt x="326994" y="295399"/>
                  <a:pt x="197800" y="339387"/>
                </a:cubicBezTo>
                <a:lnTo>
                  <a:pt x="193297" y="340945"/>
                </a:lnTo>
                <a:cubicBezTo>
                  <a:pt x="67567" y="383375"/>
                  <a:pt x="15613" y="401040"/>
                  <a:pt x="4356" y="420782"/>
                </a:cubicBezTo>
                <a:cubicBezTo>
                  <a:pt x="-8459" y="443123"/>
                  <a:pt x="8166" y="455245"/>
                  <a:pt x="38992" y="472910"/>
                </a:cubicBezTo>
                <a:cubicBezTo>
                  <a:pt x="91120" y="502870"/>
                  <a:pt x="202476" y="560021"/>
                  <a:pt x="268458" y="593791"/>
                </a:cubicBezTo>
                <a:lnTo>
                  <a:pt x="279369" y="599333"/>
                </a:lnTo>
                <a:cubicBezTo>
                  <a:pt x="310195" y="615266"/>
                  <a:pt x="327340" y="623925"/>
                  <a:pt x="337385" y="630159"/>
                </a:cubicBezTo>
                <a:lnTo>
                  <a:pt x="337385" y="630159"/>
                </a:lnTo>
                <a:cubicBezTo>
                  <a:pt x="343792" y="633969"/>
                  <a:pt x="345351" y="635528"/>
                  <a:pt x="346217" y="637260"/>
                </a:cubicBezTo>
                <a:lnTo>
                  <a:pt x="346217" y="637260"/>
                </a:lnTo>
                <a:cubicBezTo>
                  <a:pt x="347949" y="640550"/>
                  <a:pt x="349334" y="645053"/>
                  <a:pt x="350546" y="650768"/>
                </a:cubicBezTo>
                <a:lnTo>
                  <a:pt x="350546" y="650768"/>
                </a:lnTo>
                <a:cubicBezTo>
                  <a:pt x="351932" y="657176"/>
                  <a:pt x="352798" y="664969"/>
                  <a:pt x="353317" y="673801"/>
                </a:cubicBezTo>
                <a:cubicBezTo>
                  <a:pt x="353837" y="682806"/>
                  <a:pt x="354010" y="692158"/>
                  <a:pt x="354010" y="703588"/>
                </a:cubicBezTo>
                <a:cubicBezTo>
                  <a:pt x="354010" y="718136"/>
                  <a:pt x="354356" y="735800"/>
                  <a:pt x="355222" y="758141"/>
                </a:cubicBezTo>
                <a:lnTo>
                  <a:pt x="355222" y="760738"/>
                </a:lnTo>
                <a:cubicBezTo>
                  <a:pt x="356261" y="784291"/>
                  <a:pt x="357474" y="814252"/>
                  <a:pt x="342234" y="861530"/>
                </a:cubicBezTo>
                <a:cubicBezTo>
                  <a:pt x="353491" y="866552"/>
                  <a:pt x="364401" y="872441"/>
                  <a:pt x="374619" y="879195"/>
                </a:cubicBezTo>
                <a:cubicBezTo>
                  <a:pt x="380680" y="878329"/>
                  <a:pt x="390898" y="873826"/>
                  <a:pt x="417395" y="861703"/>
                </a:cubicBezTo>
                <a:lnTo>
                  <a:pt x="418953" y="861011"/>
                </a:lnTo>
                <a:cubicBezTo>
                  <a:pt x="454109" y="844905"/>
                  <a:pt x="518360" y="815464"/>
                  <a:pt x="549186" y="800051"/>
                </a:cubicBezTo>
                <a:cubicBezTo>
                  <a:pt x="558711" y="795375"/>
                  <a:pt x="566158" y="791392"/>
                  <a:pt x="571873" y="787582"/>
                </a:cubicBezTo>
                <a:cubicBezTo>
                  <a:pt x="607895" y="813905"/>
                  <a:pt x="645648" y="840056"/>
                  <a:pt x="672665" y="857893"/>
                </a:cubicBezTo>
                <a:cubicBezTo>
                  <a:pt x="702625" y="877636"/>
                  <a:pt x="721502" y="888547"/>
                  <a:pt x="749557" y="870536"/>
                </a:cubicBezTo>
                <a:cubicBezTo>
                  <a:pt x="771552" y="856681"/>
                  <a:pt x="796490" y="821525"/>
                  <a:pt x="839612" y="750694"/>
                </a:cubicBezTo>
                <a:cubicBezTo>
                  <a:pt x="880137" y="683846"/>
                  <a:pt x="936767" y="585998"/>
                  <a:pt x="992705" y="486591"/>
                </a:cubicBezTo>
                <a:cubicBezTo>
                  <a:pt x="1054011" y="377660"/>
                  <a:pt x="1115491" y="265784"/>
                  <a:pt x="1155669" y="189584"/>
                </a:cubicBezTo>
                <a:cubicBezTo>
                  <a:pt x="1194288" y="116328"/>
                  <a:pt x="1213165" y="76497"/>
                  <a:pt x="1221997" y="53983"/>
                </a:cubicBezTo>
                <a:cubicBezTo>
                  <a:pt x="1229271" y="35453"/>
                  <a:pt x="1230483" y="25408"/>
                  <a:pt x="1229618" y="19000"/>
                </a:cubicBezTo>
                <a:cubicBezTo>
                  <a:pt x="1239489" y="4799"/>
                  <a:pt x="1236372" y="643"/>
                  <a:pt x="1222863" y="4453"/>
                </a:cubicBezTo>
                <a:close/>
                <a:moveTo>
                  <a:pt x="388647" y="759526"/>
                </a:moveTo>
                <a:lnTo>
                  <a:pt x="388647" y="756928"/>
                </a:lnTo>
                <a:cubicBezTo>
                  <a:pt x="387607" y="734242"/>
                  <a:pt x="387434" y="717270"/>
                  <a:pt x="387261" y="703415"/>
                </a:cubicBezTo>
                <a:cubicBezTo>
                  <a:pt x="387261" y="690946"/>
                  <a:pt x="387088" y="680728"/>
                  <a:pt x="386568" y="672069"/>
                </a:cubicBezTo>
                <a:cubicBezTo>
                  <a:pt x="386049" y="661678"/>
                  <a:pt x="384836" y="652326"/>
                  <a:pt x="383105" y="644187"/>
                </a:cubicBezTo>
                <a:cubicBezTo>
                  <a:pt x="381373" y="635355"/>
                  <a:pt x="378948" y="627908"/>
                  <a:pt x="375831" y="622020"/>
                </a:cubicBezTo>
                <a:lnTo>
                  <a:pt x="375831" y="622020"/>
                </a:lnTo>
                <a:cubicBezTo>
                  <a:pt x="372021" y="614573"/>
                  <a:pt x="368038" y="609724"/>
                  <a:pt x="354530" y="601584"/>
                </a:cubicBezTo>
                <a:cubicBezTo>
                  <a:pt x="344658" y="595523"/>
                  <a:pt x="326821" y="586344"/>
                  <a:pt x="294436" y="569719"/>
                </a:cubicBezTo>
                <a:lnTo>
                  <a:pt x="283525" y="564177"/>
                </a:lnTo>
                <a:cubicBezTo>
                  <a:pt x="218582" y="530926"/>
                  <a:pt x="109131" y="474642"/>
                  <a:pt x="55445" y="443989"/>
                </a:cubicBezTo>
                <a:cubicBezTo>
                  <a:pt x="42976" y="436888"/>
                  <a:pt x="30853" y="441218"/>
                  <a:pt x="33104" y="437235"/>
                </a:cubicBezTo>
                <a:cubicBezTo>
                  <a:pt x="38126" y="428402"/>
                  <a:pt x="86617" y="411950"/>
                  <a:pt x="203688" y="372291"/>
                </a:cubicBezTo>
                <a:lnTo>
                  <a:pt x="208191" y="370733"/>
                </a:lnTo>
                <a:cubicBezTo>
                  <a:pt x="337385" y="326918"/>
                  <a:pt x="545549" y="256086"/>
                  <a:pt x="731547" y="192702"/>
                </a:cubicBezTo>
                <a:lnTo>
                  <a:pt x="1097653" y="68184"/>
                </a:lnTo>
                <a:cubicBezTo>
                  <a:pt x="1081027" y="78055"/>
                  <a:pt x="1061804" y="89658"/>
                  <a:pt x="1040157" y="102993"/>
                </a:cubicBezTo>
                <a:cubicBezTo>
                  <a:pt x="997034" y="129663"/>
                  <a:pt x="944560" y="163261"/>
                  <a:pt x="882561" y="204305"/>
                </a:cubicBezTo>
                <a:cubicBezTo>
                  <a:pt x="740725" y="298343"/>
                  <a:pt x="548667" y="431866"/>
                  <a:pt x="356608" y="565562"/>
                </a:cubicBezTo>
                <a:lnTo>
                  <a:pt x="355742" y="566082"/>
                </a:lnTo>
                <a:lnTo>
                  <a:pt x="374619" y="593271"/>
                </a:lnTo>
                <a:lnTo>
                  <a:pt x="375485" y="592752"/>
                </a:lnTo>
                <a:cubicBezTo>
                  <a:pt x="568063" y="458709"/>
                  <a:pt x="760641" y="324666"/>
                  <a:pt x="900745" y="231841"/>
                </a:cubicBezTo>
                <a:cubicBezTo>
                  <a:pt x="962052" y="191143"/>
                  <a:pt x="1013313" y="158412"/>
                  <a:pt x="1055050" y="132608"/>
                </a:cubicBezTo>
                <a:cubicBezTo>
                  <a:pt x="929667" y="234092"/>
                  <a:pt x="696737" y="419397"/>
                  <a:pt x="572219" y="518457"/>
                </a:cubicBezTo>
                <a:lnTo>
                  <a:pt x="569968" y="520189"/>
                </a:lnTo>
                <a:cubicBezTo>
                  <a:pt x="439389" y="623925"/>
                  <a:pt x="422763" y="637260"/>
                  <a:pt x="431942" y="654578"/>
                </a:cubicBezTo>
                <a:cubicBezTo>
                  <a:pt x="427612" y="658215"/>
                  <a:pt x="423629" y="664103"/>
                  <a:pt x="419473" y="672416"/>
                </a:cubicBezTo>
                <a:cubicBezTo>
                  <a:pt x="410467" y="690253"/>
                  <a:pt x="398864" y="725756"/>
                  <a:pt x="388473" y="759353"/>
                </a:cubicBezTo>
                <a:lnTo>
                  <a:pt x="388473" y="759353"/>
                </a:lnTo>
                <a:close/>
                <a:moveTo>
                  <a:pt x="534466" y="770263"/>
                </a:moveTo>
                <a:cubicBezTo>
                  <a:pt x="502773" y="786023"/>
                  <a:pt x="439562" y="814944"/>
                  <a:pt x="405099" y="830877"/>
                </a:cubicBezTo>
                <a:lnTo>
                  <a:pt x="400250" y="833128"/>
                </a:lnTo>
                <a:lnTo>
                  <a:pt x="404579" y="819966"/>
                </a:lnTo>
                <a:cubicBezTo>
                  <a:pt x="407523" y="810788"/>
                  <a:pt x="410814" y="800051"/>
                  <a:pt x="414277" y="788621"/>
                </a:cubicBezTo>
                <a:cubicBezTo>
                  <a:pt x="425707" y="751560"/>
                  <a:pt x="439562" y="706532"/>
                  <a:pt x="449087" y="687656"/>
                </a:cubicBezTo>
                <a:cubicBezTo>
                  <a:pt x="449433" y="686963"/>
                  <a:pt x="440601" y="682114"/>
                  <a:pt x="444411" y="684019"/>
                </a:cubicBezTo>
                <a:cubicBezTo>
                  <a:pt x="447528" y="685577"/>
                  <a:pt x="453763" y="691292"/>
                  <a:pt x="462595" y="699432"/>
                </a:cubicBezTo>
                <a:cubicBezTo>
                  <a:pt x="469349" y="705666"/>
                  <a:pt x="477662" y="713460"/>
                  <a:pt x="489612" y="723677"/>
                </a:cubicBezTo>
                <a:cubicBezTo>
                  <a:pt x="505544" y="737359"/>
                  <a:pt x="525807" y="753118"/>
                  <a:pt x="547281" y="769224"/>
                </a:cubicBezTo>
                <a:cubicBezTo>
                  <a:pt x="544164" y="768185"/>
                  <a:pt x="539488" y="767492"/>
                  <a:pt x="534292" y="770090"/>
                </a:cubicBezTo>
                <a:close/>
                <a:moveTo>
                  <a:pt x="1126401" y="174171"/>
                </a:moveTo>
                <a:cubicBezTo>
                  <a:pt x="1086743" y="249332"/>
                  <a:pt x="1025263" y="361035"/>
                  <a:pt x="963783" y="470312"/>
                </a:cubicBezTo>
                <a:cubicBezTo>
                  <a:pt x="906980" y="571104"/>
                  <a:pt x="850522" y="668952"/>
                  <a:pt x="811383" y="733549"/>
                </a:cubicBezTo>
                <a:cubicBezTo>
                  <a:pt x="771032" y="799877"/>
                  <a:pt x="748692" y="831916"/>
                  <a:pt x="731720" y="842653"/>
                </a:cubicBezTo>
                <a:cubicBezTo>
                  <a:pt x="720982" y="849407"/>
                  <a:pt x="709552" y="842653"/>
                  <a:pt x="690849" y="830184"/>
                </a:cubicBezTo>
                <a:cubicBezTo>
                  <a:pt x="664525" y="812693"/>
                  <a:pt x="626425" y="786369"/>
                  <a:pt x="589537" y="759353"/>
                </a:cubicBezTo>
                <a:lnTo>
                  <a:pt x="579839" y="752252"/>
                </a:lnTo>
                <a:cubicBezTo>
                  <a:pt x="577588" y="748269"/>
                  <a:pt x="574471" y="744459"/>
                  <a:pt x="570487" y="739610"/>
                </a:cubicBezTo>
                <a:lnTo>
                  <a:pt x="570487" y="739264"/>
                </a:lnTo>
                <a:cubicBezTo>
                  <a:pt x="555421" y="721080"/>
                  <a:pt x="527712" y="686963"/>
                  <a:pt x="503986" y="666874"/>
                </a:cubicBezTo>
                <a:cubicBezTo>
                  <a:pt x="490131" y="655097"/>
                  <a:pt x="477835" y="648343"/>
                  <a:pt x="468830" y="643321"/>
                </a:cubicBezTo>
                <a:cubicBezTo>
                  <a:pt x="464327" y="640896"/>
                  <a:pt x="461902" y="640204"/>
                  <a:pt x="461556" y="639684"/>
                </a:cubicBezTo>
                <a:cubicBezTo>
                  <a:pt x="457573" y="633623"/>
                  <a:pt x="474718" y="638472"/>
                  <a:pt x="590750" y="546339"/>
                </a:cubicBezTo>
                <a:lnTo>
                  <a:pt x="593001" y="544607"/>
                </a:lnTo>
                <a:cubicBezTo>
                  <a:pt x="720117" y="443642"/>
                  <a:pt x="960839" y="252103"/>
                  <a:pt x="1086569" y="150099"/>
                </a:cubicBezTo>
                <a:cubicBezTo>
                  <a:pt x="1129345" y="115463"/>
                  <a:pt x="1158267" y="91390"/>
                  <a:pt x="1176277" y="75631"/>
                </a:cubicBezTo>
                <a:cubicBezTo>
                  <a:pt x="1165540" y="98491"/>
                  <a:pt x="1149607" y="130010"/>
                  <a:pt x="1126401" y="173998"/>
                </a:cubicBezTo>
                <a:close/>
              </a:path>
            </a:pathLst>
          </a:custGeom>
          <a:solidFill>
            <a:srgbClr val="000000"/>
          </a:solidFill>
          <a:ln w="12700" cap="flat">
            <a:solidFill>
              <a:schemeClr val="tx1"/>
            </a:solidFill>
            <a:prstDash val="solid"/>
            <a:miter/>
          </a:ln>
        </p:spPr>
        <p:txBody>
          <a:bodyPr rtlCol="0" anchor="ctr"/>
          <a:lstStyle/>
          <a:p>
            <a:endParaRPr lang="en-US" dirty="0"/>
          </a:p>
        </p:txBody>
      </p:sp>
      <p:pic>
        <p:nvPicPr>
          <p:cNvPr id="47" name="Picture 46" descr="A yellow smiley face with black background&#10;&#10;Description automatically generated">
            <a:extLst>
              <a:ext uri="{FF2B5EF4-FFF2-40B4-BE49-F238E27FC236}">
                <a16:creationId xmlns:a16="http://schemas.microsoft.com/office/drawing/2014/main" id="{377DF2D7-ACBC-F819-028B-A19A6BF25441}"/>
              </a:ext>
            </a:extLst>
          </p:cNvPr>
          <p:cNvPicPr>
            <a:picLocks noChangeAspect="1"/>
          </p:cNvPicPr>
          <p:nvPr/>
        </p:nvPicPr>
        <p:blipFill>
          <a:blip r:embed="rId13"/>
          <a:stretch>
            <a:fillRect/>
          </a:stretch>
        </p:blipFill>
        <p:spPr>
          <a:xfrm>
            <a:off x="8480590" y="2399297"/>
            <a:ext cx="1294622" cy="1276359"/>
          </a:xfrm>
          <a:prstGeom prst="rect">
            <a:avLst/>
          </a:prstGeom>
        </p:spPr>
      </p:pic>
      <p:pic>
        <p:nvPicPr>
          <p:cNvPr id="49" name="Picture 48" descr="A blue face with a sad expression&#10;&#10;Description automatically generated">
            <a:extLst>
              <a:ext uri="{FF2B5EF4-FFF2-40B4-BE49-F238E27FC236}">
                <a16:creationId xmlns:a16="http://schemas.microsoft.com/office/drawing/2014/main" id="{B27BE14A-5292-9F20-CDCA-9DEE3B50FEFB}"/>
              </a:ext>
            </a:extLst>
          </p:cNvPr>
          <p:cNvPicPr>
            <a:picLocks noChangeAspect="1"/>
          </p:cNvPicPr>
          <p:nvPr/>
        </p:nvPicPr>
        <p:blipFill>
          <a:blip r:embed="rId14">
            <a:duotone>
              <a:prstClr val="black"/>
              <a:schemeClr val="accent1">
                <a:tint val="45000"/>
                <a:satMod val="400000"/>
              </a:schemeClr>
            </a:duotone>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6236706" y="4571701"/>
            <a:ext cx="1321633" cy="1286417"/>
          </a:xfrm>
          <a:prstGeom prst="rect">
            <a:avLst/>
          </a:prstGeom>
        </p:spPr>
      </p:pic>
      <p:pic>
        <p:nvPicPr>
          <p:cNvPr id="51" name="Picture 50" descr="A red circle with a face drawn on it&#10;&#10;Description automatically generated">
            <a:extLst>
              <a:ext uri="{FF2B5EF4-FFF2-40B4-BE49-F238E27FC236}">
                <a16:creationId xmlns:a16="http://schemas.microsoft.com/office/drawing/2014/main" id="{08993FB5-4106-4FC8-43D6-1293965EDE86}"/>
              </a:ext>
            </a:extLst>
          </p:cNvPr>
          <p:cNvPicPr>
            <a:picLocks noChangeAspect="1"/>
          </p:cNvPicPr>
          <p:nvPr/>
        </p:nvPicPr>
        <p:blipFill>
          <a:blip r:embed="rId16">
            <a:extLst>
              <a:ext uri="{BEBA8EAE-BF5A-486C-A8C5-ECC9F3942E4B}">
                <a14:imgProps xmlns:a14="http://schemas.microsoft.com/office/drawing/2010/main">
                  <a14:imgLayer r:embed="rId17">
                    <a14:imgEffect>
                      <a14:saturation sat="66000"/>
                    </a14:imgEffect>
                  </a14:imgLayer>
                </a14:imgProps>
              </a:ext>
            </a:extLst>
          </a:blip>
          <a:stretch>
            <a:fillRect/>
          </a:stretch>
        </p:blipFill>
        <p:spPr>
          <a:xfrm>
            <a:off x="4081736" y="1602994"/>
            <a:ext cx="1229591" cy="1294627"/>
          </a:xfrm>
          <a:prstGeom prst="rect">
            <a:avLst/>
          </a:prstGeom>
        </p:spPr>
      </p:pic>
      <p:pic>
        <p:nvPicPr>
          <p:cNvPr id="55" name="Picture 54" descr="A drawing of a face crying&#10;&#10;Description automatically generated">
            <a:extLst>
              <a:ext uri="{FF2B5EF4-FFF2-40B4-BE49-F238E27FC236}">
                <a16:creationId xmlns:a16="http://schemas.microsoft.com/office/drawing/2014/main" id="{96269B24-6C6E-3518-F7E9-8973D2130DA9}"/>
              </a:ext>
            </a:extLst>
          </p:cNvPr>
          <p:cNvPicPr>
            <a:picLocks noChangeAspect="1"/>
          </p:cNvPicPr>
          <p:nvPr/>
        </p:nvPicPr>
        <p:blipFill>
          <a:blip r:embed="rId18">
            <a:duotone>
              <a:prstClr val="black"/>
              <a:schemeClr val="accent3">
                <a:tint val="45000"/>
                <a:satMod val="400000"/>
              </a:schemeClr>
            </a:duotone>
            <a:extLst>
              <a:ext uri="{BEBA8EAE-BF5A-486C-A8C5-ECC9F3942E4B}">
                <a14:imgProps xmlns:a14="http://schemas.microsoft.com/office/drawing/2010/main">
                  <a14:imgLayer r:embed="rId19">
                    <a14:imgEffect>
                      <a14:brightnessContrast bright="20000" contrast="-20000"/>
                    </a14:imgEffect>
                  </a14:imgLayer>
                </a14:imgProps>
              </a:ext>
            </a:extLst>
          </a:blip>
          <a:stretch>
            <a:fillRect/>
          </a:stretch>
        </p:blipFill>
        <p:spPr>
          <a:xfrm>
            <a:off x="1844919" y="3531098"/>
            <a:ext cx="1169067" cy="1153811"/>
          </a:xfrm>
          <a:prstGeom prst="rect">
            <a:avLst/>
          </a:prstGeom>
        </p:spPr>
      </p:pic>
      <p:pic>
        <p:nvPicPr>
          <p:cNvPr id="57" name="Picture 56" descr="A purple face with a black background&#10;&#10;Description automatically generated">
            <a:extLst>
              <a:ext uri="{FF2B5EF4-FFF2-40B4-BE49-F238E27FC236}">
                <a16:creationId xmlns:a16="http://schemas.microsoft.com/office/drawing/2014/main" id="{B1EC1864-BFEB-6573-E977-3A040E9F7119}"/>
              </a:ext>
            </a:extLst>
          </p:cNvPr>
          <p:cNvPicPr>
            <a:picLocks noChangeAspect="1"/>
          </p:cNvPicPr>
          <p:nvPr/>
        </p:nvPicPr>
        <p:blipFill>
          <a:blip r:embed="rId20">
            <a:duotone>
              <a:prstClr val="black"/>
              <a:schemeClr val="accent5">
                <a:tint val="45000"/>
                <a:satMod val="400000"/>
              </a:schemeClr>
            </a:duotone>
          </a:blip>
          <a:stretch>
            <a:fillRect/>
          </a:stretch>
        </p:blipFill>
        <p:spPr>
          <a:xfrm>
            <a:off x="345285" y="5340155"/>
            <a:ext cx="1194807" cy="1192886"/>
          </a:xfrm>
          <a:prstGeom prst="rect">
            <a:avLst/>
          </a:prstGeom>
        </p:spPr>
      </p:pic>
      <p:sp>
        <p:nvSpPr>
          <p:cNvPr id="58" name="Slide Number Placeholder 5">
            <a:extLst>
              <a:ext uri="{FF2B5EF4-FFF2-40B4-BE49-F238E27FC236}">
                <a16:creationId xmlns:a16="http://schemas.microsoft.com/office/drawing/2014/main" id="{7B7436B9-2501-39E1-80AE-81D56D0BD425}"/>
              </a:ext>
            </a:extLst>
          </p:cNvPr>
          <p:cNvSpPr>
            <a:spLocks noGrp="1"/>
          </p:cNvSpPr>
          <p:nvPr>
            <p:ph type="sldNum" sz="quarter" idx="4"/>
          </p:nvPr>
        </p:nvSpPr>
        <p:spPr>
          <a:xfrm>
            <a:off x="10875818" y="6525491"/>
            <a:ext cx="1163782" cy="195984"/>
          </a:xfrm>
          <a:prstGeom prst="rect">
            <a:avLst/>
          </a:prstGeom>
        </p:spPr>
        <p:txBody>
          <a:bodyPr/>
          <a:lstStyle>
            <a:lvl1pPr algn="r">
              <a:defRPr sz="800">
                <a:solidFill>
                  <a:schemeClr val="tx1"/>
                </a:solidFill>
              </a:defRPr>
            </a:lvl1pPr>
          </a:lstStyle>
          <a:p>
            <a:fld id="{BC7533A4-4A73-334D-8C5C-9E79E01D1301}" type="slidenum">
              <a:rPr lang="en-US" smtClean="0"/>
              <a:pPr/>
              <a:t>10</a:t>
            </a:fld>
            <a:endParaRPr lang="en-US" dirty="0"/>
          </a:p>
        </p:txBody>
      </p:sp>
    </p:spTree>
    <p:extLst>
      <p:ext uri="{BB962C8B-B14F-4D97-AF65-F5344CB8AC3E}">
        <p14:creationId xmlns:p14="http://schemas.microsoft.com/office/powerpoint/2010/main" val="4083732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64C8AF9-EC55-3464-F14E-E8C6E84808FE}"/>
              </a:ext>
            </a:extLst>
          </p:cNvPr>
          <p:cNvSpPr/>
          <p:nvPr/>
        </p:nvSpPr>
        <p:spPr>
          <a:xfrm>
            <a:off x="0" y="0"/>
            <a:ext cx="12192000" cy="6858000"/>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F44714F-EBEE-578C-E130-B40B12005453}"/>
              </a:ext>
            </a:extLst>
          </p:cNvPr>
          <p:cNvPicPr>
            <a:picLocks noChangeAspect="1"/>
          </p:cNvPicPr>
          <p:nvPr/>
        </p:nvPicPr>
        <p:blipFill>
          <a:blip r:embed="rId3"/>
          <a:srcRect/>
          <a:stretch/>
        </p:blipFill>
        <p:spPr>
          <a:xfrm flipH="1">
            <a:off x="1906" y="0"/>
            <a:ext cx="12190094" cy="6858000"/>
          </a:xfrm>
          <a:prstGeom prst="rect">
            <a:avLst/>
          </a:prstGeom>
        </p:spPr>
      </p:pic>
      <p:sp>
        <p:nvSpPr>
          <p:cNvPr id="42" name="Graphic 40">
            <a:extLst>
              <a:ext uri="{FF2B5EF4-FFF2-40B4-BE49-F238E27FC236}">
                <a16:creationId xmlns:a16="http://schemas.microsoft.com/office/drawing/2014/main" id="{D404CD6A-9782-BCDB-5DC2-4846D2A78CF3}"/>
              </a:ext>
            </a:extLst>
          </p:cNvPr>
          <p:cNvSpPr/>
          <p:nvPr/>
        </p:nvSpPr>
        <p:spPr>
          <a:xfrm rot="10461543" flipH="1">
            <a:off x="5898451" y="4431567"/>
            <a:ext cx="1196660" cy="459518"/>
          </a:xfrm>
          <a:custGeom>
            <a:avLst/>
            <a:gdLst>
              <a:gd name="connsiteX0" fmla="*/ 1633624 w 1773614"/>
              <a:gd name="connsiteY0" fmla="*/ 135315 h 562873"/>
              <a:gd name="connsiteX1" fmla="*/ 1571351 w 1773614"/>
              <a:gd name="connsiteY1" fmla="*/ 153883 h 562873"/>
              <a:gd name="connsiteX2" fmla="*/ 1611953 w 1773614"/>
              <a:gd name="connsiteY2" fmla="*/ 135603 h 562873"/>
              <a:gd name="connsiteX3" fmla="*/ 1567999 w 1773614"/>
              <a:gd name="connsiteY3" fmla="*/ 157914 h 562873"/>
              <a:gd name="connsiteX4" fmla="*/ 1567999 w 1773614"/>
              <a:gd name="connsiteY4" fmla="*/ 157914 h 562873"/>
              <a:gd name="connsiteX5" fmla="*/ 1106411 w 1773614"/>
              <a:gd name="connsiteY5" fmla="*/ 223552 h 562873"/>
              <a:gd name="connsiteX6" fmla="*/ 37304 w 1773614"/>
              <a:gd name="connsiteY6" fmla="*/ 299362 h 562873"/>
              <a:gd name="connsiteX7" fmla="*/ 22149 w 1773614"/>
              <a:gd name="connsiteY7" fmla="*/ 363992 h 562873"/>
              <a:gd name="connsiteX8" fmla="*/ 110954 w 1773614"/>
              <a:gd name="connsiteY8" fmla="*/ 344512 h 562873"/>
              <a:gd name="connsiteX9" fmla="*/ 1107450 w 1773614"/>
              <a:gd name="connsiteY9" fmla="*/ 246391 h 562873"/>
              <a:gd name="connsiteX10" fmla="*/ 1625881 w 1773614"/>
              <a:gd name="connsiteY10" fmla="*/ 263280 h 562873"/>
              <a:gd name="connsiteX11" fmla="*/ 1459932 w 1773614"/>
              <a:gd name="connsiteY11" fmla="*/ 413508 h 562873"/>
              <a:gd name="connsiteX12" fmla="*/ 1358899 w 1773614"/>
              <a:gd name="connsiteY12" fmla="*/ 447959 h 562873"/>
              <a:gd name="connsiteX13" fmla="*/ 1354320 w 1773614"/>
              <a:gd name="connsiteY13" fmla="*/ 539506 h 562873"/>
              <a:gd name="connsiteX14" fmla="*/ 1486748 w 1773614"/>
              <a:gd name="connsiteY14" fmla="*/ 441385 h 562873"/>
              <a:gd name="connsiteX15" fmla="*/ 1647787 w 1773614"/>
              <a:gd name="connsiteY15" fmla="*/ 273356 h 562873"/>
              <a:gd name="connsiteX16" fmla="*/ 1759631 w 1773614"/>
              <a:gd name="connsiteY16" fmla="*/ 121400 h 562873"/>
              <a:gd name="connsiteX17" fmla="*/ 1278686 w 1773614"/>
              <a:gd name="connsiteY17" fmla="*/ 22656 h 562873"/>
              <a:gd name="connsiteX18" fmla="*/ 1209994 w 1773614"/>
              <a:gd name="connsiteY18" fmla="*/ 6390 h 562873"/>
              <a:gd name="connsiteX19" fmla="*/ 1187946 w 1773614"/>
              <a:gd name="connsiteY19" fmla="*/ 62000 h 562873"/>
              <a:gd name="connsiteX20" fmla="*/ 1744713 w 1773614"/>
              <a:gd name="connsiteY20" fmla="*/ 143663 h 562873"/>
              <a:gd name="connsiteX21" fmla="*/ 1679230 w 1773614"/>
              <a:gd name="connsiteY21" fmla="*/ 214915 h 562873"/>
              <a:gd name="connsiteX22" fmla="*/ 1633671 w 1773614"/>
              <a:gd name="connsiteY22" fmla="*/ 135363 h 562873"/>
              <a:gd name="connsiteX0" fmla="*/ 1633624 w 1773614"/>
              <a:gd name="connsiteY0" fmla="*/ 135315 h 562874"/>
              <a:gd name="connsiteX1" fmla="*/ 1571351 w 1773614"/>
              <a:gd name="connsiteY1" fmla="*/ 153883 h 562874"/>
              <a:gd name="connsiteX2" fmla="*/ 1611953 w 1773614"/>
              <a:gd name="connsiteY2" fmla="*/ 135603 h 562874"/>
              <a:gd name="connsiteX3" fmla="*/ 1567999 w 1773614"/>
              <a:gd name="connsiteY3" fmla="*/ 157914 h 562874"/>
              <a:gd name="connsiteX4" fmla="*/ 1567999 w 1773614"/>
              <a:gd name="connsiteY4" fmla="*/ 157914 h 562874"/>
              <a:gd name="connsiteX5" fmla="*/ 1106411 w 1773614"/>
              <a:gd name="connsiteY5" fmla="*/ 223552 h 562874"/>
              <a:gd name="connsiteX6" fmla="*/ 37304 w 1773614"/>
              <a:gd name="connsiteY6" fmla="*/ 299362 h 562874"/>
              <a:gd name="connsiteX7" fmla="*/ 22149 w 1773614"/>
              <a:gd name="connsiteY7" fmla="*/ 363992 h 562874"/>
              <a:gd name="connsiteX8" fmla="*/ 567979 w 1773614"/>
              <a:gd name="connsiteY8" fmla="*/ 290592 h 562874"/>
              <a:gd name="connsiteX9" fmla="*/ 1107450 w 1773614"/>
              <a:gd name="connsiteY9" fmla="*/ 246391 h 562874"/>
              <a:gd name="connsiteX10" fmla="*/ 1625881 w 1773614"/>
              <a:gd name="connsiteY10" fmla="*/ 263280 h 562874"/>
              <a:gd name="connsiteX11" fmla="*/ 1459932 w 1773614"/>
              <a:gd name="connsiteY11" fmla="*/ 413508 h 562874"/>
              <a:gd name="connsiteX12" fmla="*/ 1358899 w 1773614"/>
              <a:gd name="connsiteY12" fmla="*/ 447959 h 562874"/>
              <a:gd name="connsiteX13" fmla="*/ 1354320 w 1773614"/>
              <a:gd name="connsiteY13" fmla="*/ 539506 h 562874"/>
              <a:gd name="connsiteX14" fmla="*/ 1486748 w 1773614"/>
              <a:gd name="connsiteY14" fmla="*/ 441385 h 562874"/>
              <a:gd name="connsiteX15" fmla="*/ 1647787 w 1773614"/>
              <a:gd name="connsiteY15" fmla="*/ 273356 h 562874"/>
              <a:gd name="connsiteX16" fmla="*/ 1759631 w 1773614"/>
              <a:gd name="connsiteY16" fmla="*/ 121400 h 562874"/>
              <a:gd name="connsiteX17" fmla="*/ 1278686 w 1773614"/>
              <a:gd name="connsiteY17" fmla="*/ 22656 h 562874"/>
              <a:gd name="connsiteX18" fmla="*/ 1209994 w 1773614"/>
              <a:gd name="connsiteY18" fmla="*/ 6390 h 562874"/>
              <a:gd name="connsiteX19" fmla="*/ 1187946 w 1773614"/>
              <a:gd name="connsiteY19" fmla="*/ 62000 h 562874"/>
              <a:gd name="connsiteX20" fmla="*/ 1744713 w 1773614"/>
              <a:gd name="connsiteY20" fmla="*/ 143663 h 562874"/>
              <a:gd name="connsiteX21" fmla="*/ 1679230 w 1773614"/>
              <a:gd name="connsiteY21" fmla="*/ 214915 h 562874"/>
              <a:gd name="connsiteX22" fmla="*/ 1633671 w 1773614"/>
              <a:gd name="connsiteY22" fmla="*/ 135363 h 562874"/>
              <a:gd name="connsiteX23" fmla="*/ 1633624 w 1773614"/>
              <a:gd name="connsiteY23" fmla="*/ 135315 h 562874"/>
              <a:gd name="connsiteX0" fmla="*/ 1599873 w 1739863"/>
              <a:gd name="connsiteY0" fmla="*/ 135315 h 562874"/>
              <a:gd name="connsiteX1" fmla="*/ 1537600 w 1739863"/>
              <a:gd name="connsiteY1" fmla="*/ 153883 h 562874"/>
              <a:gd name="connsiteX2" fmla="*/ 1578202 w 1739863"/>
              <a:gd name="connsiteY2" fmla="*/ 135603 h 562874"/>
              <a:gd name="connsiteX3" fmla="*/ 1534248 w 1739863"/>
              <a:gd name="connsiteY3" fmla="*/ 157914 h 562874"/>
              <a:gd name="connsiteX4" fmla="*/ 1534248 w 1739863"/>
              <a:gd name="connsiteY4" fmla="*/ 157914 h 562874"/>
              <a:gd name="connsiteX5" fmla="*/ 1072660 w 1739863"/>
              <a:gd name="connsiteY5" fmla="*/ 223552 h 562874"/>
              <a:gd name="connsiteX6" fmla="*/ 3553 w 1739863"/>
              <a:gd name="connsiteY6" fmla="*/ 299362 h 562874"/>
              <a:gd name="connsiteX7" fmla="*/ 288932 w 1739863"/>
              <a:gd name="connsiteY7" fmla="*/ 325529 h 562874"/>
              <a:gd name="connsiteX8" fmla="*/ 534228 w 1739863"/>
              <a:gd name="connsiteY8" fmla="*/ 290592 h 562874"/>
              <a:gd name="connsiteX9" fmla="*/ 1073699 w 1739863"/>
              <a:gd name="connsiteY9" fmla="*/ 246391 h 562874"/>
              <a:gd name="connsiteX10" fmla="*/ 1592130 w 1739863"/>
              <a:gd name="connsiteY10" fmla="*/ 263280 h 562874"/>
              <a:gd name="connsiteX11" fmla="*/ 1426181 w 1739863"/>
              <a:gd name="connsiteY11" fmla="*/ 413508 h 562874"/>
              <a:gd name="connsiteX12" fmla="*/ 1325148 w 1739863"/>
              <a:gd name="connsiteY12" fmla="*/ 447959 h 562874"/>
              <a:gd name="connsiteX13" fmla="*/ 1320569 w 1739863"/>
              <a:gd name="connsiteY13" fmla="*/ 539506 h 562874"/>
              <a:gd name="connsiteX14" fmla="*/ 1452997 w 1739863"/>
              <a:gd name="connsiteY14" fmla="*/ 441385 h 562874"/>
              <a:gd name="connsiteX15" fmla="*/ 1614036 w 1739863"/>
              <a:gd name="connsiteY15" fmla="*/ 273356 h 562874"/>
              <a:gd name="connsiteX16" fmla="*/ 1725880 w 1739863"/>
              <a:gd name="connsiteY16" fmla="*/ 121400 h 562874"/>
              <a:gd name="connsiteX17" fmla="*/ 1244935 w 1739863"/>
              <a:gd name="connsiteY17" fmla="*/ 22656 h 562874"/>
              <a:gd name="connsiteX18" fmla="*/ 1176243 w 1739863"/>
              <a:gd name="connsiteY18" fmla="*/ 6390 h 562874"/>
              <a:gd name="connsiteX19" fmla="*/ 1154195 w 1739863"/>
              <a:gd name="connsiteY19" fmla="*/ 62000 h 562874"/>
              <a:gd name="connsiteX20" fmla="*/ 1710962 w 1739863"/>
              <a:gd name="connsiteY20" fmla="*/ 143663 h 562874"/>
              <a:gd name="connsiteX21" fmla="*/ 1645479 w 1739863"/>
              <a:gd name="connsiteY21" fmla="*/ 214915 h 562874"/>
              <a:gd name="connsiteX22" fmla="*/ 1599920 w 1739863"/>
              <a:gd name="connsiteY22" fmla="*/ 135363 h 562874"/>
              <a:gd name="connsiteX23" fmla="*/ 1599873 w 1739863"/>
              <a:gd name="connsiteY23" fmla="*/ 135315 h 562874"/>
              <a:gd name="connsiteX0" fmla="*/ 1325826 w 1465816"/>
              <a:gd name="connsiteY0" fmla="*/ 135315 h 562874"/>
              <a:gd name="connsiteX1" fmla="*/ 1263553 w 1465816"/>
              <a:gd name="connsiteY1" fmla="*/ 153883 h 562874"/>
              <a:gd name="connsiteX2" fmla="*/ 1304155 w 1465816"/>
              <a:gd name="connsiteY2" fmla="*/ 135603 h 562874"/>
              <a:gd name="connsiteX3" fmla="*/ 1260201 w 1465816"/>
              <a:gd name="connsiteY3" fmla="*/ 157914 h 562874"/>
              <a:gd name="connsiteX4" fmla="*/ 1260201 w 1465816"/>
              <a:gd name="connsiteY4" fmla="*/ 157914 h 562874"/>
              <a:gd name="connsiteX5" fmla="*/ 798613 w 1465816"/>
              <a:gd name="connsiteY5" fmla="*/ 223552 h 562874"/>
              <a:gd name="connsiteX6" fmla="*/ 57553 w 1465816"/>
              <a:gd name="connsiteY6" fmla="*/ 272812 h 562874"/>
              <a:gd name="connsiteX7" fmla="*/ 14885 w 1465816"/>
              <a:gd name="connsiteY7" fmla="*/ 325529 h 562874"/>
              <a:gd name="connsiteX8" fmla="*/ 260181 w 1465816"/>
              <a:gd name="connsiteY8" fmla="*/ 290592 h 562874"/>
              <a:gd name="connsiteX9" fmla="*/ 799652 w 1465816"/>
              <a:gd name="connsiteY9" fmla="*/ 246391 h 562874"/>
              <a:gd name="connsiteX10" fmla="*/ 1318083 w 1465816"/>
              <a:gd name="connsiteY10" fmla="*/ 263280 h 562874"/>
              <a:gd name="connsiteX11" fmla="*/ 1152134 w 1465816"/>
              <a:gd name="connsiteY11" fmla="*/ 413508 h 562874"/>
              <a:gd name="connsiteX12" fmla="*/ 1051101 w 1465816"/>
              <a:gd name="connsiteY12" fmla="*/ 447959 h 562874"/>
              <a:gd name="connsiteX13" fmla="*/ 1046522 w 1465816"/>
              <a:gd name="connsiteY13" fmla="*/ 539506 h 562874"/>
              <a:gd name="connsiteX14" fmla="*/ 1178950 w 1465816"/>
              <a:gd name="connsiteY14" fmla="*/ 441385 h 562874"/>
              <a:gd name="connsiteX15" fmla="*/ 1339989 w 1465816"/>
              <a:gd name="connsiteY15" fmla="*/ 273356 h 562874"/>
              <a:gd name="connsiteX16" fmla="*/ 1451833 w 1465816"/>
              <a:gd name="connsiteY16" fmla="*/ 121400 h 562874"/>
              <a:gd name="connsiteX17" fmla="*/ 970888 w 1465816"/>
              <a:gd name="connsiteY17" fmla="*/ 22656 h 562874"/>
              <a:gd name="connsiteX18" fmla="*/ 902196 w 1465816"/>
              <a:gd name="connsiteY18" fmla="*/ 6390 h 562874"/>
              <a:gd name="connsiteX19" fmla="*/ 880148 w 1465816"/>
              <a:gd name="connsiteY19" fmla="*/ 62000 h 562874"/>
              <a:gd name="connsiteX20" fmla="*/ 1436915 w 1465816"/>
              <a:gd name="connsiteY20" fmla="*/ 143663 h 562874"/>
              <a:gd name="connsiteX21" fmla="*/ 1371432 w 1465816"/>
              <a:gd name="connsiteY21" fmla="*/ 214915 h 562874"/>
              <a:gd name="connsiteX22" fmla="*/ 1325873 w 1465816"/>
              <a:gd name="connsiteY22" fmla="*/ 135363 h 562874"/>
              <a:gd name="connsiteX23" fmla="*/ 1325826 w 1465816"/>
              <a:gd name="connsiteY23" fmla="*/ 135315 h 562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65816" h="562874">
                <a:moveTo>
                  <a:pt x="1325826" y="135315"/>
                </a:moveTo>
                <a:cubicBezTo>
                  <a:pt x="1302550" y="129317"/>
                  <a:pt x="1278944" y="137186"/>
                  <a:pt x="1263553" y="153883"/>
                </a:cubicBezTo>
                <a:cubicBezTo>
                  <a:pt x="1274884" y="146638"/>
                  <a:pt x="1289567" y="135123"/>
                  <a:pt x="1304155" y="135603"/>
                </a:cubicBezTo>
                <a:cubicBezTo>
                  <a:pt x="1288292" y="141264"/>
                  <a:pt x="1274743" y="151388"/>
                  <a:pt x="1260201" y="157914"/>
                </a:cubicBezTo>
                <a:lnTo>
                  <a:pt x="1260201" y="157914"/>
                </a:lnTo>
                <a:cubicBezTo>
                  <a:pt x="1117103" y="228638"/>
                  <a:pt x="953704" y="213380"/>
                  <a:pt x="798613" y="223552"/>
                </a:cubicBezTo>
                <a:cubicBezTo>
                  <a:pt x="460625" y="234971"/>
                  <a:pt x="392284" y="232316"/>
                  <a:pt x="57553" y="272812"/>
                </a:cubicBezTo>
                <a:cubicBezTo>
                  <a:pt x="19076" y="264655"/>
                  <a:pt x="-23073" y="316557"/>
                  <a:pt x="14885" y="325529"/>
                </a:cubicBezTo>
                <a:cubicBezTo>
                  <a:pt x="37641" y="332966"/>
                  <a:pt x="129387" y="303782"/>
                  <a:pt x="260181" y="290592"/>
                </a:cubicBezTo>
                <a:cubicBezTo>
                  <a:pt x="390976" y="277402"/>
                  <a:pt x="623335" y="250943"/>
                  <a:pt x="799652" y="246391"/>
                </a:cubicBezTo>
                <a:cubicBezTo>
                  <a:pt x="975969" y="241839"/>
                  <a:pt x="1149537" y="207622"/>
                  <a:pt x="1318083" y="263280"/>
                </a:cubicBezTo>
                <a:cubicBezTo>
                  <a:pt x="1269974" y="302768"/>
                  <a:pt x="1203831" y="381169"/>
                  <a:pt x="1152134" y="413508"/>
                </a:cubicBezTo>
                <a:cubicBezTo>
                  <a:pt x="1120172" y="432317"/>
                  <a:pt x="1086982" y="440665"/>
                  <a:pt x="1051101" y="447959"/>
                </a:cubicBezTo>
                <a:cubicBezTo>
                  <a:pt x="1024946" y="471949"/>
                  <a:pt x="1022916" y="512925"/>
                  <a:pt x="1046522" y="539506"/>
                </a:cubicBezTo>
                <a:cubicBezTo>
                  <a:pt x="1139056" y="611526"/>
                  <a:pt x="1143164" y="499394"/>
                  <a:pt x="1178950" y="441385"/>
                </a:cubicBezTo>
                <a:cubicBezTo>
                  <a:pt x="1220780" y="375363"/>
                  <a:pt x="1282296" y="324696"/>
                  <a:pt x="1339989" y="273356"/>
                </a:cubicBezTo>
                <a:cubicBezTo>
                  <a:pt x="1335834" y="270045"/>
                  <a:pt x="1516466" y="147406"/>
                  <a:pt x="1451833" y="121400"/>
                </a:cubicBezTo>
                <a:cubicBezTo>
                  <a:pt x="1335504" y="91268"/>
                  <a:pt x="1004928" y="31724"/>
                  <a:pt x="970888" y="22656"/>
                </a:cubicBezTo>
                <a:cubicBezTo>
                  <a:pt x="965601" y="21264"/>
                  <a:pt x="911119" y="-8964"/>
                  <a:pt x="902196" y="6390"/>
                </a:cubicBezTo>
                <a:cubicBezTo>
                  <a:pt x="864143" y="-20575"/>
                  <a:pt x="830764" y="45494"/>
                  <a:pt x="880148" y="62000"/>
                </a:cubicBezTo>
                <a:cubicBezTo>
                  <a:pt x="921552" y="74187"/>
                  <a:pt x="1382291" y="134115"/>
                  <a:pt x="1436915" y="143663"/>
                </a:cubicBezTo>
                <a:cubicBezTo>
                  <a:pt x="1422421" y="167798"/>
                  <a:pt x="1394330" y="192844"/>
                  <a:pt x="1371432" y="214915"/>
                </a:cubicBezTo>
                <a:cubicBezTo>
                  <a:pt x="1381677" y="180513"/>
                  <a:pt x="1359912" y="144047"/>
                  <a:pt x="1325873" y="135363"/>
                </a:cubicBezTo>
                <a:cubicBezTo>
                  <a:pt x="1325857" y="135347"/>
                  <a:pt x="1325842" y="135331"/>
                  <a:pt x="1325826" y="135315"/>
                </a:cubicBezTo>
                <a:close/>
              </a:path>
            </a:pathLst>
          </a:custGeom>
          <a:solidFill>
            <a:schemeClr val="tx1"/>
          </a:solidFill>
          <a:ln w="0"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D39906C2-0733-114A-9428-F293A4FAB2CC}"/>
              </a:ext>
            </a:extLst>
          </p:cNvPr>
          <p:cNvSpPr>
            <a:spLocks noGrp="1"/>
          </p:cNvSpPr>
          <p:nvPr>
            <p:ph type="title"/>
          </p:nvPr>
        </p:nvSpPr>
        <p:spPr>
          <a:xfrm>
            <a:off x="8711360" y="752339"/>
            <a:ext cx="3703818" cy="1325563"/>
          </a:xfrm>
        </p:spPr>
        <p:txBody>
          <a:bodyPr>
            <a:noAutofit/>
          </a:bodyPr>
          <a:lstStyle/>
          <a:p>
            <a:r>
              <a:rPr lang="en-US" dirty="0"/>
              <a:t>The Four Directions of Emotional Facility</a:t>
            </a:r>
          </a:p>
        </p:txBody>
      </p:sp>
      <p:sp>
        <p:nvSpPr>
          <p:cNvPr id="22" name="TextBox 21">
            <a:extLst>
              <a:ext uri="{FF2B5EF4-FFF2-40B4-BE49-F238E27FC236}">
                <a16:creationId xmlns:a16="http://schemas.microsoft.com/office/drawing/2014/main" id="{75BA85F5-21A5-CB5A-6D99-2C86C8250899}"/>
              </a:ext>
            </a:extLst>
          </p:cNvPr>
          <p:cNvSpPr txBox="1"/>
          <p:nvPr/>
        </p:nvSpPr>
        <p:spPr>
          <a:xfrm>
            <a:off x="1193048" y="4199599"/>
            <a:ext cx="1089212" cy="923330"/>
          </a:xfrm>
          <a:prstGeom prst="rect">
            <a:avLst/>
          </a:prstGeom>
          <a:noFill/>
        </p:spPr>
        <p:txBody>
          <a:bodyPr wrap="square">
            <a:spAutoFit/>
          </a:bodyPr>
          <a:lstStyle/>
          <a:p>
            <a:r>
              <a:rPr lang="en-US" sz="5400" b="1" dirty="0">
                <a:solidFill>
                  <a:schemeClr val="tx2"/>
                </a:solidFill>
              </a:rPr>
              <a:t>IN</a:t>
            </a:r>
          </a:p>
        </p:txBody>
      </p:sp>
      <p:sp>
        <p:nvSpPr>
          <p:cNvPr id="23" name="TextBox 22">
            <a:extLst>
              <a:ext uri="{FF2B5EF4-FFF2-40B4-BE49-F238E27FC236}">
                <a16:creationId xmlns:a16="http://schemas.microsoft.com/office/drawing/2014/main" id="{712776DC-1355-B4F2-A43A-A6292190F2D8}"/>
              </a:ext>
            </a:extLst>
          </p:cNvPr>
          <p:cNvSpPr txBox="1"/>
          <p:nvPr/>
        </p:nvSpPr>
        <p:spPr>
          <a:xfrm>
            <a:off x="7575056" y="4175553"/>
            <a:ext cx="1845545" cy="923330"/>
          </a:xfrm>
          <a:prstGeom prst="rect">
            <a:avLst/>
          </a:prstGeom>
          <a:noFill/>
        </p:spPr>
        <p:txBody>
          <a:bodyPr wrap="square">
            <a:spAutoFit/>
          </a:bodyPr>
          <a:lstStyle/>
          <a:p>
            <a:r>
              <a:rPr lang="en-US" sz="5400" b="1" dirty="0">
                <a:solidFill>
                  <a:schemeClr val="tx2"/>
                </a:solidFill>
              </a:rPr>
              <a:t>OUT</a:t>
            </a:r>
          </a:p>
        </p:txBody>
      </p:sp>
      <p:sp>
        <p:nvSpPr>
          <p:cNvPr id="24" name="TextBox 23">
            <a:extLst>
              <a:ext uri="{FF2B5EF4-FFF2-40B4-BE49-F238E27FC236}">
                <a16:creationId xmlns:a16="http://schemas.microsoft.com/office/drawing/2014/main" id="{348B62AE-4827-E287-F9B4-083D90249434}"/>
              </a:ext>
            </a:extLst>
          </p:cNvPr>
          <p:cNvSpPr txBox="1"/>
          <p:nvPr/>
        </p:nvSpPr>
        <p:spPr>
          <a:xfrm>
            <a:off x="4123225" y="290674"/>
            <a:ext cx="1261031" cy="923330"/>
          </a:xfrm>
          <a:prstGeom prst="rect">
            <a:avLst/>
          </a:prstGeom>
          <a:noFill/>
        </p:spPr>
        <p:txBody>
          <a:bodyPr wrap="square">
            <a:spAutoFit/>
          </a:bodyPr>
          <a:lstStyle/>
          <a:p>
            <a:pPr algn="ctr"/>
            <a:r>
              <a:rPr lang="en-US" sz="5400" b="1" dirty="0">
                <a:solidFill>
                  <a:schemeClr val="tx2"/>
                </a:solidFill>
              </a:rPr>
              <a:t>UP</a:t>
            </a:r>
          </a:p>
        </p:txBody>
      </p:sp>
      <p:sp>
        <p:nvSpPr>
          <p:cNvPr id="26" name="TextBox 25">
            <a:extLst>
              <a:ext uri="{FF2B5EF4-FFF2-40B4-BE49-F238E27FC236}">
                <a16:creationId xmlns:a16="http://schemas.microsoft.com/office/drawing/2014/main" id="{256A51EA-A635-06D0-2E45-B4957DA18BB7}"/>
              </a:ext>
            </a:extLst>
          </p:cNvPr>
          <p:cNvSpPr txBox="1"/>
          <p:nvPr/>
        </p:nvSpPr>
        <p:spPr>
          <a:xfrm>
            <a:off x="3263187" y="5894013"/>
            <a:ext cx="3146088" cy="830997"/>
          </a:xfrm>
          <a:prstGeom prst="rect">
            <a:avLst/>
          </a:prstGeom>
          <a:noFill/>
        </p:spPr>
        <p:txBody>
          <a:bodyPr wrap="square">
            <a:spAutoFit/>
          </a:bodyPr>
          <a:lstStyle/>
          <a:p>
            <a:pPr algn="ctr"/>
            <a:r>
              <a:rPr lang="en-US" sz="4800" b="1" dirty="0">
                <a:solidFill>
                  <a:schemeClr val="tx2"/>
                </a:solidFill>
              </a:rPr>
              <a:t>DOWN</a:t>
            </a:r>
          </a:p>
        </p:txBody>
      </p:sp>
      <p:grpSp>
        <p:nvGrpSpPr>
          <p:cNvPr id="49" name="Group 48">
            <a:extLst>
              <a:ext uri="{FF2B5EF4-FFF2-40B4-BE49-F238E27FC236}">
                <a16:creationId xmlns:a16="http://schemas.microsoft.com/office/drawing/2014/main" id="{A15680D3-86C9-D596-CBA9-A0458F57356E}"/>
              </a:ext>
            </a:extLst>
          </p:cNvPr>
          <p:cNvGrpSpPr/>
          <p:nvPr/>
        </p:nvGrpSpPr>
        <p:grpSpPr>
          <a:xfrm rot="243112" flipH="1" flipV="1">
            <a:off x="3984650" y="1521262"/>
            <a:ext cx="912719" cy="3815474"/>
            <a:chOff x="7077104" y="2088591"/>
            <a:chExt cx="912719" cy="3815474"/>
          </a:xfrm>
        </p:grpSpPr>
        <p:sp>
          <p:nvSpPr>
            <p:cNvPr id="48" name="Graphic 44">
              <a:extLst>
                <a:ext uri="{FF2B5EF4-FFF2-40B4-BE49-F238E27FC236}">
                  <a16:creationId xmlns:a16="http://schemas.microsoft.com/office/drawing/2014/main" id="{B2333DD1-3703-2EB1-CEA0-8919FF5665C4}"/>
                </a:ext>
              </a:extLst>
            </p:cNvPr>
            <p:cNvSpPr/>
            <p:nvPr/>
          </p:nvSpPr>
          <p:spPr>
            <a:xfrm rot="16035798">
              <a:off x="5685390" y="3480305"/>
              <a:ext cx="3468052" cy="684623"/>
            </a:xfrm>
            <a:custGeom>
              <a:avLst/>
              <a:gdLst>
                <a:gd name="connsiteX0" fmla="*/ 2816483 w 3295065"/>
                <a:gd name="connsiteY0" fmla="*/ 7940 h 678400"/>
                <a:gd name="connsiteX1" fmla="*/ 2799725 w 3295065"/>
                <a:gd name="connsiteY1" fmla="*/ 117 h 678400"/>
                <a:gd name="connsiteX2" fmla="*/ 2790292 w 3295065"/>
                <a:gd name="connsiteY2" fmla="*/ 70309 h 678400"/>
                <a:gd name="connsiteX3" fmla="*/ 3088040 w 3295065"/>
                <a:gd name="connsiteY3" fmla="*/ 152375 h 678400"/>
                <a:gd name="connsiteX4" fmla="*/ 2521121 w 3295065"/>
                <a:gd name="connsiteY4" fmla="*/ 298808 h 678400"/>
                <a:gd name="connsiteX5" fmla="*/ 1990546 w 3295065"/>
                <a:gd name="connsiteY5" fmla="*/ 215909 h 678400"/>
                <a:gd name="connsiteX6" fmla="*/ 764042 w 3295065"/>
                <a:gd name="connsiteY6" fmla="*/ 628128 h 678400"/>
                <a:gd name="connsiteX7" fmla="*/ 73107 w 3295065"/>
                <a:gd name="connsiteY7" fmla="*/ 365227 h 678400"/>
                <a:gd name="connsiteX8" fmla="*/ 23945 w 3295065"/>
                <a:gd name="connsiteY8" fmla="*/ 441245 h 678400"/>
                <a:gd name="connsiteX9" fmla="*/ 765207 w 3295065"/>
                <a:gd name="connsiteY9" fmla="*/ 678400 h 678400"/>
                <a:gd name="connsiteX10" fmla="*/ 1988937 w 3295065"/>
                <a:gd name="connsiteY10" fmla="*/ 243708 h 678400"/>
                <a:gd name="connsiteX11" fmla="*/ 2524284 w 3295065"/>
                <a:gd name="connsiteY11" fmla="*/ 323888 h 678400"/>
                <a:gd name="connsiteX12" fmla="*/ 3102856 w 3295065"/>
                <a:gd name="connsiteY12" fmla="*/ 275004 h 678400"/>
                <a:gd name="connsiteX13" fmla="*/ 3117671 w 3295065"/>
                <a:gd name="connsiteY13" fmla="*/ 287433 h 678400"/>
                <a:gd name="connsiteX14" fmla="*/ 2893056 w 3295065"/>
                <a:gd name="connsiteY14" fmla="*/ 415499 h 678400"/>
                <a:gd name="connsiteX15" fmla="*/ 3006529 w 3295065"/>
                <a:gd name="connsiteY15" fmla="*/ 513435 h 678400"/>
                <a:gd name="connsiteX16" fmla="*/ 3145970 w 3295065"/>
                <a:gd name="connsiteY16" fmla="*/ 298142 h 678400"/>
                <a:gd name="connsiteX17" fmla="*/ 3230200 w 3295065"/>
                <a:gd name="connsiteY17" fmla="*/ 244152 h 678400"/>
                <a:gd name="connsiteX18" fmla="*/ 3218548 w 3295065"/>
                <a:gd name="connsiteY18" fmla="*/ 145772 h 678400"/>
                <a:gd name="connsiteX19" fmla="*/ 2816538 w 3295065"/>
                <a:gd name="connsiteY19" fmla="*/ 7940 h 678400"/>
                <a:gd name="connsiteX20" fmla="*/ 3093589 w 3295065"/>
                <a:gd name="connsiteY20" fmla="*/ 262574 h 678400"/>
                <a:gd name="connsiteX21" fmla="*/ 3098139 w 3295065"/>
                <a:gd name="connsiteY21" fmla="*/ 269344 h 678400"/>
                <a:gd name="connsiteX22" fmla="*/ 3093589 w 3295065"/>
                <a:gd name="connsiteY22" fmla="*/ 262574 h 678400"/>
                <a:gd name="connsiteX23" fmla="*/ 3115507 w 3295065"/>
                <a:gd name="connsiteY23" fmla="*/ 282328 h 678400"/>
                <a:gd name="connsiteX24" fmla="*/ 3107683 w 3295065"/>
                <a:gd name="connsiteY24" fmla="*/ 276335 h 678400"/>
                <a:gd name="connsiteX25" fmla="*/ 3123941 w 3295065"/>
                <a:gd name="connsiteY25" fmla="*/ 282661 h 678400"/>
                <a:gd name="connsiteX26" fmla="*/ 3122498 w 3295065"/>
                <a:gd name="connsiteY26" fmla="*/ 283771 h 678400"/>
                <a:gd name="connsiteX27" fmla="*/ 3115507 w 3295065"/>
                <a:gd name="connsiteY27" fmla="*/ 282328 h 678400"/>
                <a:gd name="connsiteX28" fmla="*/ 3231421 w 3295065"/>
                <a:gd name="connsiteY28" fmla="*/ 209639 h 678400"/>
                <a:gd name="connsiteX29" fmla="*/ 3220490 w 3295065"/>
                <a:gd name="connsiteY29" fmla="*/ 183782 h 678400"/>
                <a:gd name="connsiteX30" fmla="*/ 3254060 w 3295065"/>
                <a:gd name="connsiteY30" fmla="*/ 194824 h 678400"/>
                <a:gd name="connsiteX31" fmla="*/ 3231365 w 3295065"/>
                <a:gd name="connsiteY31" fmla="*/ 209583 h 678400"/>
                <a:gd name="connsiteX0" fmla="*/ 2743376 w 3221959"/>
                <a:gd name="connsiteY0" fmla="*/ 7940 h 690174"/>
                <a:gd name="connsiteX1" fmla="*/ 2726618 w 3221959"/>
                <a:gd name="connsiteY1" fmla="*/ 117 h 690174"/>
                <a:gd name="connsiteX2" fmla="*/ 2717185 w 3221959"/>
                <a:gd name="connsiteY2" fmla="*/ 70309 h 690174"/>
                <a:gd name="connsiteX3" fmla="*/ 3014933 w 3221959"/>
                <a:gd name="connsiteY3" fmla="*/ 152375 h 690174"/>
                <a:gd name="connsiteX4" fmla="*/ 2448014 w 3221959"/>
                <a:gd name="connsiteY4" fmla="*/ 298808 h 690174"/>
                <a:gd name="connsiteX5" fmla="*/ 1917439 w 3221959"/>
                <a:gd name="connsiteY5" fmla="*/ 215909 h 690174"/>
                <a:gd name="connsiteX6" fmla="*/ 690935 w 3221959"/>
                <a:gd name="connsiteY6" fmla="*/ 628128 h 690174"/>
                <a:gd name="connsiteX7" fmla="*/ 0 w 3221959"/>
                <a:gd name="connsiteY7" fmla="*/ 365227 h 690174"/>
                <a:gd name="connsiteX8" fmla="*/ 51660 w 3221959"/>
                <a:gd name="connsiteY8" fmla="*/ 489902 h 690174"/>
                <a:gd name="connsiteX9" fmla="*/ 692100 w 3221959"/>
                <a:gd name="connsiteY9" fmla="*/ 678400 h 690174"/>
                <a:gd name="connsiteX10" fmla="*/ 1915830 w 3221959"/>
                <a:gd name="connsiteY10" fmla="*/ 243708 h 690174"/>
                <a:gd name="connsiteX11" fmla="*/ 2451177 w 3221959"/>
                <a:gd name="connsiteY11" fmla="*/ 323888 h 690174"/>
                <a:gd name="connsiteX12" fmla="*/ 3029749 w 3221959"/>
                <a:gd name="connsiteY12" fmla="*/ 275004 h 690174"/>
                <a:gd name="connsiteX13" fmla="*/ 3044564 w 3221959"/>
                <a:gd name="connsiteY13" fmla="*/ 287433 h 690174"/>
                <a:gd name="connsiteX14" fmla="*/ 2819949 w 3221959"/>
                <a:gd name="connsiteY14" fmla="*/ 415499 h 690174"/>
                <a:gd name="connsiteX15" fmla="*/ 2933422 w 3221959"/>
                <a:gd name="connsiteY15" fmla="*/ 513435 h 690174"/>
                <a:gd name="connsiteX16" fmla="*/ 3072863 w 3221959"/>
                <a:gd name="connsiteY16" fmla="*/ 298142 h 690174"/>
                <a:gd name="connsiteX17" fmla="*/ 3157093 w 3221959"/>
                <a:gd name="connsiteY17" fmla="*/ 244152 h 690174"/>
                <a:gd name="connsiteX18" fmla="*/ 3145441 w 3221959"/>
                <a:gd name="connsiteY18" fmla="*/ 145772 h 690174"/>
                <a:gd name="connsiteX19" fmla="*/ 2743431 w 3221959"/>
                <a:gd name="connsiteY19" fmla="*/ 7940 h 690174"/>
                <a:gd name="connsiteX20" fmla="*/ 2743376 w 3221959"/>
                <a:gd name="connsiteY20" fmla="*/ 7940 h 690174"/>
                <a:gd name="connsiteX21" fmla="*/ 3020482 w 3221959"/>
                <a:gd name="connsiteY21" fmla="*/ 262574 h 690174"/>
                <a:gd name="connsiteX22" fmla="*/ 3025032 w 3221959"/>
                <a:gd name="connsiteY22" fmla="*/ 269344 h 690174"/>
                <a:gd name="connsiteX23" fmla="*/ 3020482 w 3221959"/>
                <a:gd name="connsiteY23" fmla="*/ 262574 h 690174"/>
                <a:gd name="connsiteX24" fmla="*/ 3042400 w 3221959"/>
                <a:gd name="connsiteY24" fmla="*/ 282328 h 690174"/>
                <a:gd name="connsiteX25" fmla="*/ 3034576 w 3221959"/>
                <a:gd name="connsiteY25" fmla="*/ 276335 h 690174"/>
                <a:gd name="connsiteX26" fmla="*/ 3050834 w 3221959"/>
                <a:gd name="connsiteY26" fmla="*/ 282661 h 690174"/>
                <a:gd name="connsiteX27" fmla="*/ 3049391 w 3221959"/>
                <a:gd name="connsiteY27" fmla="*/ 283771 h 690174"/>
                <a:gd name="connsiteX28" fmla="*/ 3042400 w 3221959"/>
                <a:gd name="connsiteY28" fmla="*/ 282328 h 690174"/>
                <a:gd name="connsiteX29" fmla="*/ 3158314 w 3221959"/>
                <a:gd name="connsiteY29" fmla="*/ 209639 h 690174"/>
                <a:gd name="connsiteX30" fmla="*/ 3147383 w 3221959"/>
                <a:gd name="connsiteY30" fmla="*/ 183782 h 690174"/>
                <a:gd name="connsiteX31" fmla="*/ 3180953 w 3221959"/>
                <a:gd name="connsiteY31" fmla="*/ 194824 h 690174"/>
                <a:gd name="connsiteX32" fmla="*/ 3158258 w 3221959"/>
                <a:gd name="connsiteY32" fmla="*/ 209583 h 690174"/>
                <a:gd name="connsiteX33" fmla="*/ 3158314 w 3221959"/>
                <a:gd name="connsiteY33" fmla="*/ 209639 h 690174"/>
                <a:gd name="connsiteX0" fmla="*/ 2743376 w 3221959"/>
                <a:gd name="connsiteY0" fmla="*/ 7940 h 684173"/>
                <a:gd name="connsiteX1" fmla="*/ 2726618 w 3221959"/>
                <a:gd name="connsiteY1" fmla="*/ 117 h 684173"/>
                <a:gd name="connsiteX2" fmla="*/ 2717185 w 3221959"/>
                <a:gd name="connsiteY2" fmla="*/ 70309 h 684173"/>
                <a:gd name="connsiteX3" fmla="*/ 3014933 w 3221959"/>
                <a:gd name="connsiteY3" fmla="*/ 152375 h 684173"/>
                <a:gd name="connsiteX4" fmla="*/ 2448014 w 3221959"/>
                <a:gd name="connsiteY4" fmla="*/ 298808 h 684173"/>
                <a:gd name="connsiteX5" fmla="*/ 1917439 w 3221959"/>
                <a:gd name="connsiteY5" fmla="*/ 215909 h 684173"/>
                <a:gd name="connsiteX6" fmla="*/ 690935 w 3221959"/>
                <a:gd name="connsiteY6" fmla="*/ 628128 h 684173"/>
                <a:gd name="connsiteX7" fmla="*/ 0 w 3221959"/>
                <a:gd name="connsiteY7" fmla="*/ 365227 h 684173"/>
                <a:gd name="connsiteX8" fmla="*/ 51660 w 3221959"/>
                <a:gd name="connsiteY8" fmla="*/ 489902 h 684173"/>
                <a:gd name="connsiteX9" fmla="*/ 692100 w 3221959"/>
                <a:gd name="connsiteY9" fmla="*/ 678400 h 684173"/>
                <a:gd name="connsiteX10" fmla="*/ 1915830 w 3221959"/>
                <a:gd name="connsiteY10" fmla="*/ 243708 h 684173"/>
                <a:gd name="connsiteX11" fmla="*/ 2451177 w 3221959"/>
                <a:gd name="connsiteY11" fmla="*/ 323888 h 684173"/>
                <a:gd name="connsiteX12" fmla="*/ 3029749 w 3221959"/>
                <a:gd name="connsiteY12" fmla="*/ 275004 h 684173"/>
                <a:gd name="connsiteX13" fmla="*/ 3044564 w 3221959"/>
                <a:gd name="connsiteY13" fmla="*/ 287433 h 684173"/>
                <a:gd name="connsiteX14" fmla="*/ 2819949 w 3221959"/>
                <a:gd name="connsiteY14" fmla="*/ 415499 h 684173"/>
                <a:gd name="connsiteX15" fmla="*/ 2933422 w 3221959"/>
                <a:gd name="connsiteY15" fmla="*/ 513435 h 684173"/>
                <a:gd name="connsiteX16" fmla="*/ 3072863 w 3221959"/>
                <a:gd name="connsiteY16" fmla="*/ 298142 h 684173"/>
                <a:gd name="connsiteX17" fmla="*/ 3157093 w 3221959"/>
                <a:gd name="connsiteY17" fmla="*/ 244152 h 684173"/>
                <a:gd name="connsiteX18" fmla="*/ 3145441 w 3221959"/>
                <a:gd name="connsiteY18" fmla="*/ 145772 h 684173"/>
                <a:gd name="connsiteX19" fmla="*/ 2743431 w 3221959"/>
                <a:gd name="connsiteY19" fmla="*/ 7940 h 684173"/>
                <a:gd name="connsiteX20" fmla="*/ 2743376 w 3221959"/>
                <a:gd name="connsiteY20" fmla="*/ 7940 h 684173"/>
                <a:gd name="connsiteX21" fmla="*/ 3020482 w 3221959"/>
                <a:gd name="connsiteY21" fmla="*/ 262574 h 684173"/>
                <a:gd name="connsiteX22" fmla="*/ 3025032 w 3221959"/>
                <a:gd name="connsiteY22" fmla="*/ 269344 h 684173"/>
                <a:gd name="connsiteX23" fmla="*/ 3020482 w 3221959"/>
                <a:gd name="connsiteY23" fmla="*/ 262574 h 684173"/>
                <a:gd name="connsiteX24" fmla="*/ 3042400 w 3221959"/>
                <a:gd name="connsiteY24" fmla="*/ 282328 h 684173"/>
                <a:gd name="connsiteX25" fmla="*/ 3034576 w 3221959"/>
                <a:gd name="connsiteY25" fmla="*/ 276335 h 684173"/>
                <a:gd name="connsiteX26" fmla="*/ 3050834 w 3221959"/>
                <a:gd name="connsiteY26" fmla="*/ 282661 h 684173"/>
                <a:gd name="connsiteX27" fmla="*/ 3049391 w 3221959"/>
                <a:gd name="connsiteY27" fmla="*/ 283771 h 684173"/>
                <a:gd name="connsiteX28" fmla="*/ 3042400 w 3221959"/>
                <a:gd name="connsiteY28" fmla="*/ 282328 h 684173"/>
                <a:gd name="connsiteX29" fmla="*/ 3158314 w 3221959"/>
                <a:gd name="connsiteY29" fmla="*/ 209639 h 684173"/>
                <a:gd name="connsiteX30" fmla="*/ 3147383 w 3221959"/>
                <a:gd name="connsiteY30" fmla="*/ 183782 h 684173"/>
                <a:gd name="connsiteX31" fmla="*/ 3180953 w 3221959"/>
                <a:gd name="connsiteY31" fmla="*/ 194824 h 684173"/>
                <a:gd name="connsiteX32" fmla="*/ 3158258 w 3221959"/>
                <a:gd name="connsiteY32" fmla="*/ 209583 h 684173"/>
                <a:gd name="connsiteX33" fmla="*/ 3158314 w 3221959"/>
                <a:gd name="connsiteY33" fmla="*/ 209639 h 684173"/>
                <a:gd name="connsiteX0" fmla="*/ 2743376 w 3221959"/>
                <a:gd name="connsiteY0" fmla="*/ 7940 h 685079"/>
                <a:gd name="connsiteX1" fmla="*/ 2726618 w 3221959"/>
                <a:gd name="connsiteY1" fmla="*/ 117 h 685079"/>
                <a:gd name="connsiteX2" fmla="*/ 2717185 w 3221959"/>
                <a:gd name="connsiteY2" fmla="*/ 70309 h 685079"/>
                <a:gd name="connsiteX3" fmla="*/ 3014933 w 3221959"/>
                <a:gd name="connsiteY3" fmla="*/ 152375 h 685079"/>
                <a:gd name="connsiteX4" fmla="*/ 2448014 w 3221959"/>
                <a:gd name="connsiteY4" fmla="*/ 298808 h 685079"/>
                <a:gd name="connsiteX5" fmla="*/ 1917439 w 3221959"/>
                <a:gd name="connsiteY5" fmla="*/ 215909 h 685079"/>
                <a:gd name="connsiteX6" fmla="*/ 690935 w 3221959"/>
                <a:gd name="connsiteY6" fmla="*/ 628128 h 685079"/>
                <a:gd name="connsiteX7" fmla="*/ 0 w 3221959"/>
                <a:gd name="connsiteY7" fmla="*/ 365227 h 685079"/>
                <a:gd name="connsiteX8" fmla="*/ 53619 w 3221959"/>
                <a:gd name="connsiteY8" fmla="*/ 502889 h 685079"/>
                <a:gd name="connsiteX9" fmla="*/ 692100 w 3221959"/>
                <a:gd name="connsiteY9" fmla="*/ 678400 h 685079"/>
                <a:gd name="connsiteX10" fmla="*/ 1915830 w 3221959"/>
                <a:gd name="connsiteY10" fmla="*/ 243708 h 685079"/>
                <a:gd name="connsiteX11" fmla="*/ 2451177 w 3221959"/>
                <a:gd name="connsiteY11" fmla="*/ 323888 h 685079"/>
                <a:gd name="connsiteX12" fmla="*/ 3029749 w 3221959"/>
                <a:gd name="connsiteY12" fmla="*/ 275004 h 685079"/>
                <a:gd name="connsiteX13" fmla="*/ 3044564 w 3221959"/>
                <a:gd name="connsiteY13" fmla="*/ 287433 h 685079"/>
                <a:gd name="connsiteX14" fmla="*/ 2819949 w 3221959"/>
                <a:gd name="connsiteY14" fmla="*/ 415499 h 685079"/>
                <a:gd name="connsiteX15" fmla="*/ 2933422 w 3221959"/>
                <a:gd name="connsiteY15" fmla="*/ 513435 h 685079"/>
                <a:gd name="connsiteX16" fmla="*/ 3072863 w 3221959"/>
                <a:gd name="connsiteY16" fmla="*/ 298142 h 685079"/>
                <a:gd name="connsiteX17" fmla="*/ 3157093 w 3221959"/>
                <a:gd name="connsiteY17" fmla="*/ 244152 h 685079"/>
                <a:gd name="connsiteX18" fmla="*/ 3145441 w 3221959"/>
                <a:gd name="connsiteY18" fmla="*/ 145772 h 685079"/>
                <a:gd name="connsiteX19" fmla="*/ 2743431 w 3221959"/>
                <a:gd name="connsiteY19" fmla="*/ 7940 h 685079"/>
                <a:gd name="connsiteX20" fmla="*/ 2743376 w 3221959"/>
                <a:gd name="connsiteY20" fmla="*/ 7940 h 685079"/>
                <a:gd name="connsiteX21" fmla="*/ 3020482 w 3221959"/>
                <a:gd name="connsiteY21" fmla="*/ 262574 h 685079"/>
                <a:gd name="connsiteX22" fmla="*/ 3025032 w 3221959"/>
                <a:gd name="connsiteY22" fmla="*/ 269344 h 685079"/>
                <a:gd name="connsiteX23" fmla="*/ 3020482 w 3221959"/>
                <a:gd name="connsiteY23" fmla="*/ 262574 h 685079"/>
                <a:gd name="connsiteX24" fmla="*/ 3042400 w 3221959"/>
                <a:gd name="connsiteY24" fmla="*/ 282328 h 685079"/>
                <a:gd name="connsiteX25" fmla="*/ 3034576 w 3221959"/>
                <a:gd name="connsiteY25" fmla="*/ 276335 h 685079"/>
                <a:gd name="connsiteX26" fmla="*/ 3050834 w 3221959"/>
                <a:gd name="connsiteY26" fmla="*/ 282661 h 685079"/>
                <a:gd name="connsiteX27" fmla="*/ 3049391 w 3221959"/>
                <a:gd name="connsiteY27" fmla="*/ 283771 h 685079"/>
                <a:gd name="connsiteX28" fmla="*/ 3042400 w 3221959"/>
                <a:gd name="connsiteY28" fmla="*/ 282328 h 685079"/>
                <a:gd name="connsiteX29" fmla="*/ 3158314 w 3221959"/>
                <a:gd name="connsiteY29" fmla="*/ 209639 h 685079"/>
                <a:gd name="connsiteX30" fmla="*/ 3147383 w 3221959"/>
                <a:gd name="connsiteY30" fmla="*/ 183782 h 685079"/>
                <a:gd name="connsiteX31" fmla="*/ 3180953 w 3221959"/>
                <a:gd name="connsiteY31" fmla="*/ 194824 h 685079"/>
                <a:gd name="connsiteX32" fmla="*/ 3158258 w 3221959"/>
                <a:gd name="connsiteY32" fmla="*/ 209583 h 685079"/>
                <a:gd name="connsiteX33" fmla="*/ 3158314 w 3221959"/>
                <a:gd name="connsiteY33" fmla="*/ 209639 h 685079"/>
                <a:gd name="connsiteX0" fmla="*/ 2710021 w 3188604"/>
                <a:gd name="connsiteY0" fmla="*/ 7940 h 685079"/>
                <a:gd name="connsiteX1" fmla="*/ 2693263 w 3188604"/>
                <a:gd name="connsiteY1" fmla="*/ 117 h 685079"/>
                <a:gd name="connsiteX2" fmla="*/ 2683830 w 3188604"/>
                <a:gd name="connsiteY2" fmla="*/ 70309 h 685079"/>
                <a:gd name="connsiteX3" fmla="*/ 2981578 w 3188604"/>
                <a:gd name="connsiteY3" fmla="*/ 152375 h 685079"/>
                <a:gd name="connsiteX4" fmla="*/ 2414659 w 3188604"/>
                <a:gd name="connsiteY4" fmla="*/ 298808 h 685079"/>
                <a:gd name="connsiteX5" fmla="*/ 1884084 w 3188604"/>
                <a:gd name="connsiteY5" fmla="*/ 215909 h 685079"/>
                <a:gd name="connsiteX6" fmla="*/ 657580 w 3188604"/>
                <a:gd name="connsiteY6" fmla="*/ 628128 h 685079"/>
                <a:gd name="connsiteX7" fmla="*/ 104707 w 3188604"/>
                <a:gd name="connsiteY7" fmla="*/ 444031 h 685079"/>
                <a:gd name="connsiteX8" fmla="*/ 20264 w 3188604"/>
                <a:gd name="connsiteY8" fmla="*/ 502889 h 685079"/>
                <a:gd name="connsiteX9" fmla="*/ 658745 w 3188604"/>
                <a:gd name="connsiteY9" fmla="*/ 678400 h 685079"/>
                <a:gd name="connsiteX10" fmla="*/ 1882475 w 3188604"/>
                <a:gd name="connsiteY10" fmla="*/ 243708 h 685079"/>
                <a:gd name="connsiteX11" fmla="*/ 2417822 w 3188604"/>
                <a:gd name="connsiteY11" fmla="*/ 323888 h 685079"/>
                <a:gd name="connsiteX12" fmla="*/ 2996394 w 3188604"/>
                <a:gd name="connsiteY12" fmla="*/ 275004 h 685079"/>
                <a:gd name="connsiteX13" fmla="*/ 3011209 w 3188604"/>
                <a:gd name="connsiteY13" fmla="*/ 287433 h 685079"/>
                <a:gd name="connsiteX14" fmla="*/ 2786594 w 3188604"/>
                <a:gd name="connsiteY14" fmla="*/ 415499 h 685079"/>
                <a:gd name="connsiteX15" fmla="*/ 2900067 w 3188604"/>
                <a:gd name="connsiteY15" fmla="*/ 513435 h 685079"/>
                <a:gd name="connsiteX16" fmla="*/ 3039508 w 3188604"/>
                <a:gd name="connsiteY16" fmla="*/ 298142 h 685079"/>
                <a:gd name="connsiteX17" fmla="*/ 3123738 w 3188604"/>
                <a:gd name="connsiteY17" fmla="*/ 244152 h 685079"/>
                <a:gd name="connsiteX18" fmla="*/ 3112086 w 3188604"/>
                <a:gd name="connsiteY18" fmla="*/ 145772 h 685079"/>
                <a:gd name="connsiteX19" fmla="*/ 2710076 w 3188604"/>
                <a:gd name="connsiteY19" fmla="*/ 7940 h 685079"/>
                <a:gd name="connsiteX20" fmla="*/ 2710021 w 3188604"/>
                <a:gd name="connsiteY20" fmla="*/ 7940 h 685079"/>
                <a:gd name="connsiteX21" fmla="*/ 2987127 w 3188604"/>
                <a:gd name="connsiteY21" fmla="*/ 262574 h 685079"/>
                <a:gd name="connsiteX22" fmla="*/ 2991677 w 3188604"/>
                <a:gd name="connsiteY22" fmla="*/ 269344 h 685079"/>
                <a:gd name="connsiteX23" fmla="*/ 2987127 w 3188604"/>
                <a:gd name="connsiteY23" fmla="*/ 262574 h 685079"/>
                <a:gd name="connsiteX24" fmla="*/ 3009045 w 3188604"/>
                <a:gd name="connsiteY24" fmla="*/ 282328 h 685079"/>
                <a:gd name="connsiteX25" fmla="*/ 3001221 w 3188604"/>
                <a:gd name="connsiteY25" fmla="*/ 276335 h 685079"/>
                <a:gd name="connsiteX26" fmla="*/ 3017479 w 3188604"/>
                <a:gd name="connsiteY26" fmla="*/ 282661 h 685079"/>
                <a:gd name="connsiteX27" fmla="*/ 3016036 w 3188604"/>
                <a:gd name="connsiteY27" fmla="*/ 283771 h 685079"/>
                <a:gd name="connsiteX28" fmla="*/ 3009045 w 3188604"/>
                <a:gd name="connsiteY28" fmla="*/ 282328 h 685079"/>
                <a:gd name="connsiteX29" fmla="*/ 3124959 w 3188604"/>
                <a:gd name="connsiteY29" fmla="*/ 209639 h 685079"/>
                <a:gd name="connsiteX30" fmla="*/ 3114028 w 3188604"/>
                <a:gd name="connsiteY30" fmla="*/ 183782 h 685079"/>
                <a:gd name="connsiteX31" fmla="*/ 3147598 w 3188604"/>
                <a:gd name="connsiteY31" fmla="*/ 194824 h 685079"/>
                <a:gd name="connsiteX32" fmla="*/ 3124903 w 3188604"/>
                <a:gd name="connsiteY32" fmla="*/ 209583 h 685079"/>
                <a:gd name="connsiteX33" fmla="*/ 3124959 w 3188604"/>
                <a:gd name="connsiteY33" fmla="*/ 209639 h 685079"/>
                <a:gd name="connsiteX0" fmla="*/ 2750610 w 3229193"/>
                <a:gd name="connsiteY0" fmla="*/ 7940 h 685079"/>
                <a:gd name="connsiteX1" fmla="*/ 2733852 w 3229193"/>
                <a:gd name="connsiteY1" fmla="*/ 117 h 685079"/>
                <a:gd name="connsiteX2" fmla="*/ 2724419 w 3229193"/>
                <a:gd name="connsiteY2" fmla="*/ 70309 h 685079"/>
                <a:gd name="connsiteX3" fmla="*/ 3022167 w 3229193"/>
                <a:gd name="connsiteY3" fmla="*/ 152375 h 685079"/>
                <a:gd name="connsiteX4" fmla="*/ 2455248 w 3229193"/>
                <a:gd name="connsiteY4" fmla="*/ 298808 h 685079"/>
                <a:gd name="connsiteX5" fmla="*/ 1924673 w 3229193"/>
                <a:gd name="connsiteY5" fmla="*/ 215909 h 685079"/>
                <a:gd name="connsiteX6" fmla="*/ 698169 w 3229193"/>
                <a:gd name="connsiteY6" fmla="*/ 628128 h 685079"/>
                <a:gd name="connsiteX7" fmla="*/ 145296 w 3229193"/>
                <a:gd name="connsiteY7" fmla="*/ 444031 h 685079"/>
                <a:gd name="connsiteX8" fmla="*/ 60853 w 3229193"/>
                <a:gd name="connsiteY8" fmla="*/ 502889 h 685079"/>
                <a:gd name="connsiteX9" fmla="*/ 699334 w 3229193"/>
                <a:gd name="connsiteY9" fmla="*/ 678400 h 685079"/>
                <a:gd name="connsiteX10" fmla="*/ 1923064 w 3229193"/>
                <a:gd name="connsiteY10" fmla="*/ 243708 h 685079"/>
                <a:gd name="connsiteX11" fmla="*/ 2458411 w 3229193"/>
                <a:gd name="connsiteY11" fmla="*/ 323888 h 685079"/>
                <a:gd name="connsiteX12" fmla="*/ 3036983 w 3229193"/>
                <a:gd name="connsiteY12" fmla="*/ 275004 h 685079"/>
                <a:gd name="connsiteX13" fmla="*/ 3051798 w 3229193"/>
                <a:gd name="connsiteY13" fmla="*/ 287433 h 685079"/>
                <a:gd name="connsiteX14" fmla="*/ 2827183 w 3229193"/>
                <a:gd name="connsiteY14" fmla="*/ 415499 h 685079"/>
                <a:gd name="connsiteX15" fmla="*/ 2940656 w 3229193"/>
                <a:gd name="connsiteY15" fmla="*/ 513435 h 685079"/>
                <a:gd name="connsiteX16" fmla="*/ 3080097 w 3229193"/>
                <a:gd name="connsiteY16" fmla="*/ 298142 h 685079"/>
                <a:gd name="connsiteX17" fmla="*/ 3164327 w 3229193"/>
                <a:gd name="connsiteY17" fmla="*/ 244152 h 685079"/>
                <a:gd name="connsiteX18" fmla="*/ 3152675 w 3229193"/>
                <a:gd name="connsiteY18" fmla="*/ 145772 h 685079"/>
                <a:gd name="connsiteX19" fmla="*/ 2750665 w 3229193"/>
                <a:gd name="connsiteY19" fmla="*/ 7940 h 685079"/>
                <a:gd name="connsiteX20" fmla="*/ 2750610 w 3229193"/>
                <a:gd name="connsiteY20" fmla="*/ 7940 h 685079"/>
                <a:gd name="connsiteX21" fmla="*/ 3027716 w 3229193"/>
                <a:gd name="connsiteY21" fmla="*/ 262574 h 685079"/>
                <a:gd name="connsiteX22" fmla="*/ 3032266 w 3229193"/>
                <a:gd name="connsiteY22" fmla="*/ 269344 h 685079"/>
                <a:gd name="connsiteX23" fmla="*/ 3027716 w 3229193"/>
                <a:gd name="connsiteY23" fmla="*/ 262574 h 685079"/>
                <a:gd name="connsiteX24" fmla="*/ 3049634 w 3229193"/>
                <a:gd name="connsiteY24" fmla="*/ 282328 h 685079"/>
                <a:gd name="connsiteX25" fmla="*/ 3041810 w 3229193"/>
                <a:gd name="connsiteY25" fmla="*/ 276335 h 685079"/>
                <a:gd name="connsiteX26" fmla="*/ 3058068 w 3229193"/>
                <a:gd name="connsiteY26" fmla="*/ 282661 h 685079"/>
                <a:gd name="connsiteX27" fmla="*/ 3056625 w 3229193"/>
                <a:gd name="connsiteY27" fmla="*/ 283771 h 685079"/>
                <a:gd name="connsiteX28" fmla="*/ 3049634 w 3229193"/>
                <a:gd name="connsiteY28" fmla="*/ 282328 h 685079"/>
                <a:gd name="connsiteX29" fmla="*/ 3165548 w 3229193"/>
                <a:gd name="connsiteY29" fmla="*/ 209639 h 685079"/>
                <a:gd name="connsiteX30" fmla="*/ 3154617 w 3229193"/>
                <a:gd name="connsiteY30" fmla="*/ 183782 h 685079"/>
                <a:gd name="connsiteX31" fmla="*/ 3188187 w 3229193"/>
                <a:gd name="connsiteY31" fmla="*/ 194824 h 685079"/>
                <a:gd name="connsiteX32" fmla="*/ 3165492 w 3229193"/>
                <a:gd name="connsiteY32" fmla="*/ 209583 h 685079"/>
                <a:gd name="connsiteX33" fmla="*/ 3165548 w 3229193"/>
                <a:gd name="connsiteY33" fmla="*/ 209639 h 685079"/>
                <a:gd name="connsiteX0" fmla="*/ 2784067 w 3262650"/>
                <a:gd name="connsiteY0" fmla="*/ 7940 h 685079"/>
                <a:gd name="connsiteX1" fmla="*/ 2767309 w 3262650"/>
                <a:gd name="connsiteY1" fmla="*/ 117 h 685079"/>
                <a:gd name="connsiteX2" fmla="*/ 2757876 w 3262650"/>
                <a:gd name="connsiteY2" fmla="*/ 70309 h 685079"/>
                <a:gd name="connsiteX3" fmla="*/ 3055624 w 3262650"/>
                <a:gd name="connsiteY3" fmla="*/ 152375 h 685079"/>
                <a:gd name="connsiteX4" fmla="*/ 2488705 w 3262650"/>
                <a:gd name="connsiteY4" fmla="*/ 298808 h 685079"/>
                <a:gd name="connsiteX5" fmla="*/ 1958130 w 3262650"/>
                <a:gd name="connsiteY5" fmla="*/ 215909 h 685079"/>
                <a:gd name="connsiteX6" fmla="*/ 731626 w 3262650"/>
                <a:gd name="connsiteY6" fmla="*/ 628128 h 685079"/>
                <a:gd name="connsiteX7" fmla="*/ 178753 w 3262650"/>
                <a:gd name="connsiteY7" fmla="*/ 444031 h 685079"/>
                <a:gd name="connsiteX8" fmla="*/ 94310 w 3262650"/>
                <a:gd name="connsiteY8" fmla="*/ 502889 h 685079"/>
                <a:gd name="connsiteX9" fmla="*/ 732791 w 3262650"/>
                <a:gd name="connsiteY9" fmla="*/ 678400 h 685079"/>
                <a:gd name="connsiteX10" fmla="*/ 1956521 w 3262650"/>
                <a:gd name="connsiteY10" fmla="*/ 243708 h 685079"/>
                <a:gd name="connsiteX11" fmla="*/ 2491868 w 3262650"/>
                <a:gd name="connsiteY11" fmla="*/ 323888 h 685079"/>
                <a:gd name="connsiteX12" fmla="*/ 3070440 w 3262650"/>
                <a:gd name="connsiteY12" fmla="*/ 275004 h 685079"/>
                <a:gd name="connsiteX13" fmla="*/ 3085255 w 3262650"/>
                <a:gd name="connsiteY13" fmla="*/ 287433 h 685079"/>
                <a:gd name="connsiteX14" fmla="*/ 2860640 w 3262650"/>
                <a:gd name="connsiteY14" fmla="*/ 415499 h 685079"/>
                <a:gd name="connsiteX15" fmla="*/ 2974113 w 3262650"/>
                <a:gd name="connsiteY15" fmla="*/ 513435 h 685079"/>
                <a:gd name="connsiteX16" fmla="*/ 3113554 w 3262650"/>
                <a:gd name="connsiteY16" fmla="*/ 298142 h 685079"/>
                <a:gd name="connsiteX17" fmla="*/ 3197784 w 3262650"/>
                <a:gd name="connsiteY17" fmla="*/ 244152 h 685079"/>
                <a:gd name="connsiteX18" fmla="*/ 3186132 w 3262650"/>
                <a:gd name="connsiteY18" fmla="*/ 145772 h 685079"/>
                <a:gd name="connsiteX19" fmla="*/ 2784122 w 3262650"/>
                <a:gd name="connsiteY19" fmla="*/ 7940 h 685079"/>
                <a:gd name="connsiteX20" fmla="*/ 2784067 w 3262650"/>
                <a:gd name="connsiteY20" fmla="*/ 7940 h 685079"/>
                <a:gd name="connsiteX21" fmla="*/ 3061173 w 3262650"/>
                <a:gd name="connsiteY21" fmla="*/ 262574 h 685079"/>
                <a:gd name="connsiteX22" fmla="*/ 3065723 w 3262650"/>
                <a:gd name="connsiteY22" fmla="*/ 269344 h 685079"/>
                <a:gd name="connsiteX23" fmla="*/ 3061173 w 3262650"/>
                <a:gd name="connsiteY23" fmla="*/ 262574 h 685079"/>
                <a:gd name="connsiteX24" fmla="*/ 3083091 w 3262650"/>
                <a:gd name="connsiteY24" fmla="*/ 282328 h 685079"/>
                <a:gd name="connsiteX25" fmla="*/ 3075267 w 3262650"/>
                <a:gd name="connsiteY25" fmla="*/ 276335 h 685079"/>
                <a:gd name="connsiteX26" fmla="*/ 3091525 w 3262650"/>
                <a:gd name="connsiteY26" fmla="*/ 282661 h 685079"/>
                <a:gd name="connsiteX27" fmla="*/ 3090082 w 3262650"/>
                <a:gd name="connsiteY27" fmla="*/ 283771 h 685079"/>
                <a:gd name="connsiteX28" fmla="*/ 3083091 w 3262650"/>
                <a:gd name="connsiteY28" fmla="*/ 282328 h 685079"/>
                <a:gd name="connsiteX29" fmla="*/ 3199005 w 3262650"/>
                <a:gd name="connsiteY29" fmla="*/ 209639 h 685079"/>
                <a:gd name="connsiteX30" fmla="*/ 3188074 w 3262650"/>
                <a:gd name="connsiteY30" fmla="*/ 183782 h 685079"/>
                <a:gd name="connsiteX31" fmla="*/ 3221644 w 3262650"/>
                <a:gd name="connsiteY31" fmla="*/ 194824 h 685079"/>
                <a:gd name="connsiteX32" fmla="*/ 3198949 w 3262650"/>
                <a:gd name="connsiteY32" fmla="*/ 209583 h 685079"/>
                <a:gd name="connsiteX33" fmla="*/ 3199005 w 3262650"/>
                <a:gd name="connsiteY33" fmla="*/ 209639 h 685079"/>
                <a:gd name="connsiteX0" fmla="*/ 2784067 w 3262650"/>
                <a:gd name="connsiteY0" fmla="*/ 7940 h 685079"/>
                <a:gd name="connsiteX1" fmla="*/ 2767309 w 3262650"/>
                <a:gd name="connsiteY1" fmla="*/ 117 h 685079"/>
                <a:gd name="connsiteX2" fmla="*/ 2757876 w 3262650"/>
                <a:gd name="connsiteY2" fmla="*/ 70309 h 685079"/>
                <a:gd name="connsiteX3" fmla="*/ 3055624 w 3262650"/>
                <a:gd name="connsiteY3" fmla="*/ 152375 h 685079"/>
                <a:gd name="connsiteX4" fmla="*/ 2488705 w 3262650"/>
                <a:gd name="connsiteY4" fmla="*/ 298808 h 685079"/>
                <a:gd name="connsiteX5" fmla="*/ 1958130 w 3262650"/>
                <a:gd name="connsiteY5" fmla="*/ 215909 h 685079"/>
                <a:gd name="connsiteX6" fmla="*/ 731626 w 3262650"/>
                <a:gd name="connsiteY6" fmla="*/ 628128 h 685079"/>
                <a:gd name="connsiteX7" fmla="*/ 178753 w 3262650"/>
                <a:gd name="connsiteY7" fmla="*/ 444031 h 685079"/>
                <a:gd name="connsiteX8" fmla="*/ 94310 w 3262650"/>
                <a:gd name="connsiteY8" fmla="*/ 502889 h 685079"/>
                <a:gd name="connsiteX9" fmla="*/ 732791 w 3262650"/>
                <a:gd name="connsiteY9" fmla="*/ 678400 h 685079"/>
                <a:gd name="connsiteX10" fmla="*/ 1956521 w 3262650"/>
                <a:gd name="connsiteY10" fmla="*/ 243708 h 685079"/>
                <a:gd name="connsiteX11" fmla="*/ 2491868 w 3262650"/>
                <a:gd name="connsiteY11" fmla="*/ 323888 h 685079"/>
                <a:gd name="connsiteX12" fmla="*/ 3070440 w 3262650"/>
                <a:gd name="connsiteY12" fmla="*/ 275004 h 685079"/>
                <a:gd name="connsiteX13" fmla="*/ 3085255 w 3262650"/>
                <a:gd name="connsiteY13" fmla="*/ 287433 h 685079"/>
                <a:gd name="connsiteX14" fmla="*/ 2860640 w 3262650"/>
                <a:gd name="connsiteY14" fmla="*/ 415499 h 685079"/>
                <a:gd name="connsiteX15" fmla="*/ 2974113 w 3262650"/>
                <a:gd name="connsiteY15" fmla="*/ 513435 h 685079"/>
                <a:gd name="connsiteX16" fmla="*/ 3113554 w 3262650"/>
                <a:gd name="connsiteY16" fmla="*/ 298142 h 685079"/>
                <a:gd name="connsiteX17" fmla="*/ 3197784 w 3262650"/>
                <a:gd name="connsiteY17" fmla="*/ 244152 h 685079"/>
                <a:gd name="connsiteX18" fmla="*/ 3186132 w 3262650"/>
                <a:gd name="connsiteY18" fmla="*/ 145772 h 685079"/>
                <a:gd name="connsiteX19" fmla="*/ 2784122 w 3262650"/>
                <a:gd name="connsiteY19" fmla="*/ 7940 h 685079"/>
                <a:gd name="connsiteX20" fmla="*/ 2784067 w 3262650"/>
                <a:gd name="connsiteY20" fmla="*/ 7940 h 685079"/>
                <a:gd name="connsiteX21" fmla="*/ 3061173 w 3262650"/>
                <a:gd name="connsiteY21" fmla="*/ 262574 h 685079"/>
                <a:gd name="connsiteX22" fmla="*/ 3065723 w 3262650"/>
                <a:gd name="connsiteY22" fmla="*/ 269344 h 685079"/>
                <a:gd name="connsiteX23" fmla="*/ 3061173 w 3262650"/>
                <a:gd name="connsiteY23" fmla="*/ 262574 h 685079"/>
                <a:gd name="connsiteX24" fmla="*/ 3083091 w 3262650"/>
                <a:gd name="connsiteY24" fmla="*/ 282328 h 685079"/>
                <a:gd name="connsiteX25" fmla="*/ 3075267 w 3262650"/>
                <a:gd name="connsiteY25" fmla="*/ 276335 h 685079"/>
                <a:gd name="connsiteX26" fmla="*/ 3091525 w 3262650"/>
                <a:gd name="connsiteY26" fmla="*/ 282661 h 685079"/>
                <a:gd name="connsiteX27" fmla="*/ 3090082 w 3262650"/>
                <a:gd name="connsiteY27" fmla="*/ 283771 h 685079"/>
                <a:gd name="connsiteX28" fmla="*/ 3083091 w 3262650"/>
                <a:gd name="connsiteY28" fmla="*/ 282328 h 685079"/>
                <a:gd name="connsiteX29" fmla="*/ 3199005 w 3262650"/>
                <a:gd name="connsiteY29" fmla="*/ 209639 h 685079"/>
                <a:gd name="connsiteX30" fmla="*/ 3188074 w 3262650"/>
                <a:gd name="connsiteY30" fmla="*/ 183782 h 685079"/>
                <a:gd name="connsiteX31" fmla="*/ 3221644 w 3262650"/>
                <a:gd name="connsiteY31" fmla="*/ 194824 h 685079"/>
                <a:gd name="connsiteX32" fmla="*/ 3198949 w 3262650"/>
                <a:gd name="connsiteY32" fmla="*/ 209583 h 685079"/>
                <a:gd name="connsiteX33" fmla="*/ 3199005 w 3262650"/>
                <a:gd name="connsiteY33" fmla="*/ 209639 h 685079"/>
                <a:gd name="connsiteX0" fmla="*/ 2784067 w 3262650"/>
                <a:gd name="connsiteY0" fmla="*/ 7940 h 685079"/>
                <a:gd name="connsiteX1" fmla="*/ 2767309 w 3262650"/>
                <a:gd name="connsiteY1" fmla="*/ 117 h 685079"/>
                <a:gd name="connsiteX2" fmla="*/ 2757876 w 3262650"/>
                <a:gd name="connsiteY2" fmla="*/ 70309 h 685079"/>
                <a:gd name="connsiteX3" fmla="*/ 3055624 w 3262650"/>
                <a:gd name="connsiteY3" fmla="*/ 152375 h 685079"/>
                <a:gd name="connsiteX4" fmla="*/ 2488705 w 3262650"/>
                <a:gd name="connsiteY4" fmla="*/ 298808 h 685079"/>
                <a:gd name="connsiteX5" fmla="*/ 1958130 w 3262650"/>
                <a:gd name="connsiteY5" fmla="*/ 215909 h 685079"/>
                <a:gd name="connsiteX6" fmla="*/ 731626 w 3262650"/>
                <a:gd name="connsiteY6" fmla="*/ 628128 h 685079"/>
                <a:gd name="connsiteX7" fmla="*/ 178753 w 3262650"/>
                <a:gd name="connsiteY7" fmla="*/ 444031 h 685079"/>
                <a:gd name="connsiteX8" fmla="*/ 94310 w 3262650"/>
                <a:gd name="connsiteY8" fmla="*/ 502889 h 685079"/>
                <a:gd name="connsiteX9" fmla="*/ 732791 w 3262650"/>
                <a:gd name="connsiteY9" fmla="*/ 678400 h 685079"/>
                <a:gd name="connsiteX10" fmla="*/ 1956521 w 3262650"/>
                <a:gd name="connsiteY10" fmla="*/ 243708 h 685079"/>
                <a:gd name="connsiteX11" fmla="*/ 2491868 w 3262650"/>
                <a:gd name="connsiteY11" fmla="*/ 323888 h 685079"/>
                <a:gd name="connsiteX12" fmla="*/ 3070440 w 3262650"/>
                <a:gd name="connsiteY12" fmla="*/ 275004 h 685079"/>
                <a:gd name="connsiteX13" fmla="*/ 3085255 w 3262650"/>
                <a:gd name="connsiteY13" fmla="*/ 287433 h 685079"/>
                <a:gd name="connsiteX14" fmla="*/ 2860640 w 3262650"/>
                <a:gd name="connsiteY14" fmla="*/ 415499 h 685079"/>
                <a:gd name="connsiteX15" fmla="*/ 2974113 w 3262650"/>
                <a:gd name="connsiteY15" fmla="*/ 513435 h 685079"/>
                <a:gd name="connsiteX16" fmla="*/ 3113554 w 3262650"/>
                <a:gd name="connsiteY16" fmla="*/ 298142 h 685079"/>
                <a:gd name="connsiteX17" fmla="*/ 3197784 w 3262650"/>
                <a:gd name="connsiteY17" fmla="*/ 244152 h 685079"/>
                <a:gd name="connsiteX18" fmla="*/ 3186132 w 3262650"/>
                <a:gd name="connsiteY18" fmla="*/ 145772 h 685079"/>
                <a:gd name="connsiteX19" fmla="*/ 2784122 w 3262650"/>
                <a:gd name="connsiteY19" fmla="*/ 7940 h 685079"/>
                <a:gd name="connsiteX20" fmla="*/ 2784067 w 3262650"/>
                <a:gd name="connsiteY20" fmla="*/ 7940 h 685079"/>
                <a:gd name="connsiteX21" fmla="*/ 3061173 w 3262650"/>
                <a:gd name="connsiteY21" fmla="*/ 262574 h 685079"/>
                <a:gd name="connsiteX22" fmla="*/ 3065723 w 3262650"/>
                <a:gd name="connsiteY22" fmla="*/ 269344 h 685079"/>
                <a:gd name="connsiteX23" fmla="*/ 3061173 w 3262650"/>
                <a:gd name="connsiteY23" fmla="*/ 262574 h 685079"/>
                <a:gd name="connsiteX24" fmla="*/ 3083091 w 3262650"/>
                <a:gd name="connsiteY24" fmla="*/ 282328 h 685079"/>
                <a:gd name="connsiteX25" fmla="*/ 3075267 w 3262650"/>
                <a:gd name="connsiteY25" fmla="*/ 276335 h 685079"/>
                <a:gd name="connsiteX26" fmla="*/ 3091525 w 3262650"/>
                <a:gd name="connsiteY26" fmla="*/ 282661 h 685079"/>
                <a:gd name="connsiteX27" fmla="*/ 3090082 w 3262650"/>
                <a:gd name="connsiteY27" fmla="*/ 283771 h 685079"/>
                <a:gd name="connsiteX28" fmla="*/ 3083091 w 3262650"/>
                <a:gd name="connsiteY28" fmla="*/ 282328 h 685079"/>
                <a:gd name="connsiteX29" fmla="*/ 3199005 w 3262650"/>
                <a:gd name="connsiteY29" fmla="*/ 209639 h 685079"/>
                <a:gd name="connsiteX30" fmla="*/ 3188074 w 3262650"/>
                <a:gd name="connsiteY30" fmla="*/ 183782 h 685079"/>
                <a:gd name="connsiteX31" fmla="*/ 3221644 w 3262650"/>
                <a:gd name="connsiteY31" fmla="*/ 194824 h 685079"/>
                <a:gd name="connsiteX32" fmla="*/ 3198949 w 3262650"/>
                <a:gd name="connsiteY32" fmla="*/ 209583 h 685079"/>
                <a:gd name="connsiteX33" fmla="*/ 3199005 w 3262650"/>
                <a:gd name="connsiteY33" fmla="*/ 209639 h 685079"/>
                <a:gd name="connsiteX0" fmla="*/ 2784067 w 3262650"/>
                <a:gd name="connsiteY0" fmla="*/ 7940 h 685079"/>
                <a:gd name="connsiteX1" fmla="*/ 2767309 w 3262650"/>
                <a:gd name="connsiteY1" fmla="*/ 117 h 685079"/>
                <a:gd name="connsiteX2" fmla="*/ 2757876 w 3262650"/>
                <a:gd name="connsiteY2" fmla="*/ 70309 h 685079"/>
                <a:gd name="connsiteX3" fmla="*/ 3055624 w 3262650"/>
                <a:gd name="connsiteY3" fmla="*/ 152375 h 685079"/>
                <a:gd name="connsiteX4" fmla="*/ 2488705 w 3262650"/>
                <a:gd name="connsiteY4" fmla="*/ 298808 h 685079"/>
                <a:gd name="connsiteX5" fmla="*/ 1958130 w 3262650"/>
                <a:gd name="connsiteY5" fmla="*/ 215909 h 685079"/>
                <a:gd name="connsiteX6" fmla="*/ 700998 w 3262650"/>
                <a:gd name="connsiteY6" fmla="*/ 621506 h 685079"/>
                <a:gd name="connsiteX7" fmla="*/ 178753 w 3262650"/>
                <a:gd name="connsiteY7" fmla="*/ 444031 h 685079"/>
                <a:gd name="connsiteX8" fmla="*/ 94310 w 3262650"/>
                <a:gd name="connsiteY8" fmla="*/ 502889 h 685079"/>
                <a:gd name="connsiteX9" fmla="*/ 732791 w 3262650"/>
                <a:gd name="connsiteY9" fmla="*/ 678400 h 685079"/>
                <a:gd name="connsiteX10" fmla="*/ 1956521 w 3262650"/>
                <a:gd name="connsiteY10" fmla="*/ 243708 h 685079"/>
                <a:gd name="connsiteX11" fmla="*/ 2491868 w 3262650"/>
                <a:gd name="connsiteY11" fmla="*/ 323888 h 685079"/>
                <a:gd name="connsiteX12" fmla="*/ 3070440 w 3262650"/>
                <a:gd name="connsiteY12" fmla="*/ 275004 h 685079"/>
                <a:gd name="connsiteX13" fmla="*/ 3085255 w 3262650"/>
                <a:gd name="connsiteY13" fmla="*/ 287433 h 685079"/>
                <a:gd name="connsiteX14" fmla="*/ 2860640 w 3262650"/>
                <a:gd name="connsiteY14" fmla="*/ 415499 h 685079"/>
                <a:gd name="connsiteX15" fmla="*/ 2974113 w 3262650"/>
                <a:gd name="connsiteY15" fmla="*/ 513435 h 685079"/>
                <a:gd name="connsiteX16" fmla="*/ 3113554 w 3262650"/>
                <a:gd name="connsiteY16" fmla="*/ 298142 h 685079"/>
                <a:gd name="connsiteX17" fmla="*/ 3197784 w 3262650"/>
                <a:gd name="connsiteY17" fmla="*/ 244152 h 685079"/>
                <a:gd name="connsiteX18" fmla="*/ 3186132 w 3262650"/>
                <a:gd name="connsiteY18" fmla="*/ 145772 h 685079"/>
                <a:gd name="connsiteX19" fmla="*/ 2784122 w 3262650"/>
                <a:gd name="connsiteY19" fmla="*/ 7940 h 685079"/>
                <a:gd name="connsiteX20" fmla="*/ 2784067 w 3262650"/>
                <a:gd name="connsiteY20" fmla="*/ 7940 h 685079"/>
                <a:gd name="connsiteX21" fmla="*/ 3061173 w 3262650"/>
                <a:gd name="connsiteY21" fmla="*/ 262574 h 685079"/>
                <a:gd name="connsiteX22" fmla="*/ 3065723 w 3262650"/>
                <a:gd name="connsiteY22" fmla="*/ 269344 h 685079"/>
                <a:gd name="connsiteX23" fmla="*/ 3061173 w 3262650"/>
                <a:gd name="connsiteY23" fmla="*/ 262574 h 685079"/>
                <a:gd name="connsiteX24" fmla="*/ 3083091 w 3262650"/>
                <a:gd name="connsiteY24" fmla="*/ 282328 h 685079"/>
                <a:gd name="connsiteX25" fmla="*/ 3075267 w 3262650"/>
                <a:gd name="connsiteY25" fmla="*/ 276335 h 685079"/>
                <a:gd name="connsiteX26" fmla="*/ 3091525 w 3262650"/>
                <a:gd name="connsiteY26" fmla="*/ 282661 h 685079"/>
                <a:gd name="connsiteX27" fmla="*/ 3090082 w 3262650"/>
                <a:gd name="connsiteY27" fmla="*/ 283771 h 685079"/>
                <a:gd name="connsiteX28" fmla="*/ 3083091 w 3262650"/>
                <a:gd name="connsiteY28" fmla="*/ 282328 h 685079"/>
                <a:gd name="connsiteX29" fmla="*/ 3199005 w 3262650"/>
                <a:gd name="connsiteY29" fmla="*/ 209639 h 685079"/>
                <a:gd name="connsiteX30" fmla="*/ 3188074 w 3262650"/>
                <a:gd name="connsiteY30" fmla="*/ 183782 h 685079"/>
                <a:gd name="connsiteX31" fmla="*/ 3221644 w 3262650"/>
                <a:gd name="connsiteY31" fmla="*/ 194824 h 685079"/>
                <a:gd name="connsiteX32" fmla="*/ 3198949 w 3262650"/>
                <a:gd name="connsiteY32" fmla="*/ 209583 h 685079"/>
                <a:gd name="connsiteX33" fmla="*/ 3199005 w 3262650"/>
                <a:gd name="connsiteY33" fmla="*/ 209639 h 685079"/>
                <a:gd name="connsiteX0" fmla="*/ 2784067 w 3262650"/>
                <a:gd name="connsiteY0" fmla="*/ 7940 h 685079"/>
                <a:gd name="connsiteX1" fmla="*/ 2767309 w 3262650"/>
                <a:gd name="connsiteY1" fmla="*/ 117 h 685079"/>
                <a:gd name="connsiteX2" fmla="*/ 2757876 w 3262650"/>
                <a:gd name="connsiteY2" fmla="*/ 70309 h 685079"/>
                <a:gd name="connsiteX3" fmla="*/ 3055624 w 3262650"/>
                <a:gd name="connsiteY3" fmla="*/ 152375 h 685079"/>
                <a:gd name="connsiteX4" fmla="*/ 2488705 w 3262650"/>
                <a:gd name="connsiteY4" fmla="*/ 298808 h 685079"/>
                <a:gd name="connsiteX5" fmla="*/ 1958130 w 3262650"/>
                <a:gd name="connsiteY5" fmla="*/ 215909 h 685079"/>
                <a:gd name="connsiteX6" fmla="*/ 700998 w 3262650"/>
                <a:gd name="connsiteY6" fmla="*/ 621506 h 685079"/>
                <a:gd name="connsiteX7" fmla="*/ 178753 w 3262650"/>
                <a:gd name="connsiteY7" fmla="*/ 444031 h 685079"/>
                <a:gd name="connsiteX8" fmla="*/ 94310 w 3262650"/>
                <a:gd name="connsiteY8" fmla="*/ 502889 h 685079"/>
                <a:gd name="connsiteX9" fmla="*/ 732791 w 3262650"/>
                <a:gd name="connsiteY9" fmla="*/ 678400 h 685079"/>
                <a:gd name="connsiteX10" fmla="*/ 1956521 w 3262650"/>
                <a:gd name="connsiteY10" fmla="*/ 243708 h 685079"/>
                <a:gd name="connsiteX11" fmla="*/ 2491868 w 3262650"/>
                <a:gd name="connsiteY11" fmla="*/ 323888 h 685079"/>
                <a:gd name="connsiteX12" fmla="*/ 3070440 w 3262650"/>
                <a:gd name="connsiteY12" fmla="*/ 275004 h 685079"/>
                <a:gd name="connsiteX13" fmla="*/ 3085255 w 3262650"/>
                <a:gd name="connsiteY13" fmla="*/ 287433 h 685079"/>
                <a:gd name="connsiteX14" fmla="*/ 2860640 w 3262650"/>
                <a:gd name="connsiteY14" fmla="*/ 415499 h 685079"/>
                <a:gd name="connsiteX15" fmla="*/ 2974113 w 3262650"/>
                <a:gd name="connsiteY15" fmla="*/ 513435 h 685079"/>
                <a:gd name="connsiteX16" fmla="*/ 3113554 w 3262650"/>
                <a:gd name="connsiteY16" fmla="*/ 298142 h 685079"/>
                <a:gd name="connsiteX17" fmla="*/ 3197784 w 3262650"/>
                <a:gd name="connsiteY17" fmla="*/ 244152 h 685079"/>
                <a:gd name="connsiteX18" fmla="*/ 3186132 w 3262650"/>
                <a:gd name="connsiteY18" fmla="*/ 145772 h 685079"/>
                <a:gd name="connsiteX19" fmla="*/ 2784122 w 3262650"/>
                <a:gd name="connsiteY19" fmla="*/ 7940 h 685079"/>
                <a:gd name="connsiteX20" fmla="*/ 2784067 w 3262650"/>
                <a:gd name="connsiteY20" fmla="*/ 7940 h 685079"/>
                <a:gd name="connsiteX21" fmla="*/ 3061173 w 3262650"/>
                <a:gd name="connsiteY21" fmla="*/ 262574 h 685079"/>
                <a:gd name="connsiteX22" fmla="*/ 3065723 w 3262650"/>
                <a:gd name="connsiteY22" fmla="*/ 269344 h 685079"/>
                <a:gd name="connsiteX23" fmla="*/ 3061173 w 3262650"/>
                <a:gd name="connsiteY23" fmla="*/ 262574 h 685079"/>
                <a:gd name="connsiteX24" fmla="*/ 3083091 w 3262650"/>
                <a:gd name="connsiteY24" fmla="*/ 282328 h 685079"/>
                <a:gd name="connsiteX25" fmla="*/ 3075267 w 3262650"/>
                <a:gd name="connsiteY25" fmla="*/ 276335 h 685079"/>
                <a:gd name="connsiteX26" fmla="*/ 3091525 w 3262650"/>
                <a:gd name="connsiteY26" fmla="*/ 282661 h 685079"/>
                <a:gd name="connsiteX27" fmla="*/ 3090082 w 3262650"/>
                <a:gd name="connsiteY27" fmla="*/ 283771 h 685079"/>
                <a:gd name="connsiteX28" fmla="*/ 3083091 w 3262650"/>
                <a:gd name="connsiteY28" fmla="*/ 282328 h 685079"/>
                <a:gd name="connsiteX29" fmla="*/ 3199005 w 3262650"/>
                <a:gd name="connsiteY29" fmla="*/ 209639 h 685079"/>
                <a:gd name="connsiteX30" fmla="*/ 3188074 w 3262650"/>
                <a:gd name="connsiteY30" fmla="*/ 183782 h 685079"/>
                <a:gd name="connsiteX31" fmla="*/ 3221644 w 3262650"/>
                <a:gd name="connsiteY31" fmla="*/ 194824 h 685079"/>
                <a:gd name="connsiteX32" fmla="*/ 3198949 w 3262650"/>
                <a:gd name="connsiteY32" fmla="*/ 209583 h 685079"/>
                <a:gd name="connsiteX33" fmla="*/ 3199005 w 3262650"/>
                <a:gd name="connsiteY33" fmla="*/ 209639 h 685079"/>
                <a:gd name="connsiteX0" fmla="*/ 2785274 w 3263857"/>
                <a:gd name="connsiteY0" fmla="*/ 7940 h 685079"/>
                <a:gd name="connsiteX1" fmla="*/ 2768516 w 3263857"/>
                <a:gd name="connsiteY1" fmla="*/ 117 h 685079"/>
                <a:gd name="connsiteX2" fmla="*/ 2759083 w 3263857"/>
                <a:gd name="connsiteY2" fmla="*/ 70309 h 685079"/>
                <a:gd name="connsiteX3" fmla="*/ 3056831 w 3263857"/>
                <a:gd name="connsiteY3" fmla="*/ 152375 h 685079"/>
                <a:gd name="connsiteX4" fmla="*/ 2489912 w 3263857"/>
                <a:gd name="connsiteY4" fmla="*/ 298808 h 685079"/>
                <a:gd name="connsiteX5" fmla="*/ 1959337 w 3263857"/>
                <a:gd name="connsiteY5" fmla="*/ 215909 h 685079"/>
                <a:gd name="connsiteX6" fmla="*/ 702205 w 3263857"/>
                <a:gd name="connsiteY6" fmla="*/ 621506 h 685079"/>
                <a:gd name="connsiteX7" fmla="*/ 176650 w 3263857"/>
                <a:gd name="connsiteY7" fmla="*/ 459345 h 685079"/>
                <a:gd name="connsiteX8" fmla="*/ 95517 w 3263857"/>
                <a:gd name="connsiteY8" fmla="*/ 502889 h 685079"/>
                <a:gd name="connsiteX9" fmla="*/ 733998 w 3263857"/>
                <a:gd name="connsiteY9" fmla="*/ 678400 h 685079"/>
                <a:gd name="connsiteX10" fmla="*/ 1957728 w 3263857"/>
                <a:gd name="connsiteY10" fmla="*/ 243708 h 685079"/>
                <a:gd name="connsiteX11" fmla="*/ 2493075 w 3263857"/>
                <a:gd name="connsiteY11" fmla="*/ 323888 h 685079"/>
                <a:gd name="connsiteX12" fmla="*/ 3071647 w 3263857"/>
                <a:gd name="connsiteY12" fmla="*/ 275004 h 685079"/>
                <a:gd name="connsiteX13" fmla="*/ 3086462 w 3263857"/>
                <a:gd name="connsiteY13" fmla="*/ 287433 h 685079"/>
                <a:gd name="connsiteX14" fmla="*/ 2861847 w 3263857"/>
                <a:gd name="connsiteY14" fmla="*/ 415499 h 685079"/>
                <a:gd name="connsiteX15" fmla="*/ 2975320 w 3263857"/>
                <a:gd name="connsiteY15" fmla="*/ 513435 h 685079"/>
                <a:gd name="connsiteX16" fmla="*/ 3114761 w 3263857"/>
                <a:gd name="connsiteY16" fmla="*/ 298142 h 685079"/>
                <a:gd name="connsiteX17" fmla="*/ 3198991 w 3263857"/>
                <a:gd name="connsiteY17" fmla="*/ 244152 h 685079"/>
                <a:gd name="connsiteX18" fmla="*/ 3187339 w 3263857"/>
                <a:gd name="connsiteY18" fmla="*/ 145772 h 685079"/>
                <a:gd name="connsiteX19" fmla="*/ 2785329 w 3263857"/>
                <a:gd name="connsiteY19" fmla="*/ 7940 h 685079"/>
                <a:gd name="connsiteX20" fmla="*/ 2785274 w 3263857"/>
                <a:gd name="connsiteY20" fmla="*/ 7940 h 685079"/>
                <a:gd name="connsiteX21" fmla="*/ 3062380 w 3263857"/>
                <a:gd name="connsiteY21" fmla="*/ 262574 h 685079"/>
                <a:gd name="connsiteX22" fmla="*/ 3066930 w 3263857"/>
                <a:gd name="connsiteY22" fmla="*/ 269344 h 685079"/>
                <a:gd name="connsiteX23" fmla="*/ 3062380 w 3263857"/>
                <a:gd name="connsiteY23" fmla="*/ 262574 h 685079"/>
                <a:gd name="connsiteX24" fmla="*/ 3084298 w 3263857"/>
                <a:gd name="connsiteY24" fmla="*/ 282328 h 685079"/>
                <a:gd name="connsiteX25" fmla="*/ 3076474 w 3263857"/>
                <a:gd name="connsiteY25" fmla="*/ 276335 h 685079"/>
                <a:gd name="connsiteX26" fmla="*/ 3092732 w 3263857"/>
                <a:gd name="connsiteY26" fmla="*/ 282661 h 685079"/>
                <a:gd name="connsiteX27" fmla="*/ 3091289 w 3263857"/>
                <a:gd name="connsiteY27" fmla="*/ 283771 h 685079"/>
                <a:gd name="connsiteX28" fmla="*/ 3084298 w 3263857"/>
                <a:gd name="connsiteY28" fmla="*/ 282328 h 685079"/>
                <a:gd name="connsiteX29" fmla="*/ 3200212 w 3263857"/>
                <a:gd name="connsiteY29" fmla="*/ 209639 h 685079"/>
                <a:gd name="connsiteX30" fmla="*/ 3189281 w 3263857"/>
                <a:gd name="connsiteY30" fmla="*/ 183782 h 685079"/>
                <a:gd name="connsiteX31" fmla="*/ 3222851 w 3263857"/>
                <a:gd name="connsiteY31" fmla="*/ 194824 h 685079"/>
                <a:gd name="connsiteX32" fmla="*/ 3200156 w 3263857"/>
                <a:gd name="connsiteY32" fmla="*/ 209583 h 685079"/>
                <a:gd name="connsiteX33" fmla="*/ 3200212 w 3263857"/>
                <a:gd name="connsiteY33" fmla="*/ 209639 h 685079"/>
                <a:gd name="connsiteX0" fmla="*/ 2785274 w 3263857"/>
                <a:gd name="connsiteY0" fmla="*/ 7940 h 683216"/>
                <a:gd name="connsiteX1" fmla="*/ 2768516 w 3263857"/>
                <a:gd name="connsiteY1" fmla="*/ 117 h 683216"/>
                <a:gd name="connsiteX2" fmla="*/ 2759083 w 3263857"/>
                <a:gd name="connsiteY2" fmla="*/ 70309 h 683216"/>
                <a:gd name="connsiteX3" fmla="*/ 3056831 w 3263857"/>
                <a:gd name="connsiteY3" fmla="*/ 152375 h 683216"/>
                <a:gd name="connsiteX4" fmla="*/ 2489912 w 3263857"/>
                <a:gd name="connsiteY4" fmla="*/ 298808 h 683216"/>
                <a:gd name="connsiteX5" fmla="*/ 1959337 w 3263857"/>
                <a:gd name="connsiteY5" fmla="*/ 215909 h 683216"/>
                <a:gd name="connsiteX6" fmla="*/ 702205 w 3263857"/>
                <a:gd name="connsiteY6" fmla="*/ 621506 h 683216"/>
                <a:gd name="connsiteX7" fmla="*/ 176650 w 3263857"/>
                <a:gd name="connsiteY7" fmla="*/ 459345 h 683216"/>
                <a:gd name="connsiteX8" fmla="*/ 95517 w 3263857"/>
                <a:gd name="connsiteY8" fmla="*/ 502889 h 683216"/>
                <a:gd name="connsiteX9" fmla="*/ 733998 w 3263857"/>
                <a:gd name="connsiteY9" fmla="*/ 678400 h 683216"/>
                <a:gd name="connsiteX10" fmla="*/ 1950370 w 3263857"/>
                <a:gd name="connsiteY10" fmla="*/ 289773 h 683216"/>
                <a:gd name="connsiteX11" fmla="*/ 2493075 w 3263857"/>
                <a:gd name="connsiteY11" fmla="*/ 323888 h 683216"/>
                <a:gd name="connsiteX12" fmla="*/ 3071647 w 3263857"/>
                <a:gd name="connsiteY12" fmla="*/ 275004 h 683216"/>
                <a:gd name="connsiteX13" fmla="*/ 3086462 w 3263857"/>
                <a:gd name="connsiteY13" fmla="*/ 287433 h 683216"/>
                <a:gd name="connsiteX14" fmla="*/ 2861847 w 3263857"/>
                <a:gd name="connsiteY14" fmla="*/ 415499 h 683216"/>
                <a:gd name="connsiteX15" fmla="*/ 2975320 w 3263857"/>
                <a:gd name="connsiteY15" fmla="*/ 513435 h 683216"/>
                <a:gd name="connsiteX16" fmla="*/ 3114761 w 3263857"/>
                <a:gd name="connsiteY16" fmla="*/ 298142 h 683216"/>
                <a:gd name="connsiteX17" fmla="*/ 3198991 w 3263857"/>
                <a:gd name="connsiteY17" fmla="*/ 244152 h 683216"/>
                <a:gd name="connsiteX18" fmla="*/ 3187339 w 3263857"/>
                <a:gd name="connsiteY18" fmla="*/ 145772 h 683216"/>
                <a:gd name="connsiteX19" fmla="*/ 2785329 w 3263857"/>
                <a:gd name="connsiteY19" fmla="*/ 7940 h 683216"/>
                <a:gd name="connsiteX20" fmla="*/ 2785274 w 3263857"/>
                <a:gd name="connsiteY20" fmla="*/ 7940 h 683216"/>
                <a:gd name="connsiteX21" fmla="*/ 3062380 w 3263857"/>
                <a:gd name="connsiteY21" fmla="*/ 262574 h 683216"/>
                <a:gd name="connsiteX22" fmla="*/ 3066930 w 3263857"/>
                <a:gd name="connsiteY22" fmla="*/ 269344 h 683216"/>
                <a:gd name="connsiteX23" fmla="*/ 3062380 w 3263857"/>
                <a:gd name="connsiteY23" fmla="*/ 262574 h 683216"/>
                <a:gd name="connsiteX24" fmla="*/ 3084298 w 3263857"/>
                <a:gd name="connsiteY24" fmla="*/ 282328 h 683216"/>
                <a:gd name="connsiteX25" fmla="*/ 3076474 w 3263857"/>
                <a:gd name="connsiteY25" fmla="*/ 276335 h 683216"/>
                <a:gd name="connsiteX26" fmla="*/ 3092732 w 3263857"/>
                <a:gd name="connsiteY26" fmla="*/ 282661 h 683216"/>
                <a:gd name="connsiteX27" fmla="*/ 3091289 w 3263857"/>
                <a:gd name="connsiteY27" fmla="*/ 283771 h 683216"/>
                <a:gd name="connsiteX28" fmla="*/ 3084298 w 3263857"/>
                <a:gd name="connsiteY28" fmla="*/ 282328 h 683216"/>
                <a:gd name="connsiteX29" fmla="*/ 3200212 w 3263857"/>
                <a:gd name="connsiteY29" fmla="*/ 209639 h 683216"/>
                <a:gd name="connsiteX30" fmla="*/ 3189281 w 3263857"/>
                <a:gd name="connsiteY30" fmla="*/ 183782 h 683216"/>
                <a:gd name="connsiteX31" fmla="*/ 3222851 w 3263857"/>
                <a:gd name="connsiteY31" fmla="*/ 194824 h 683216"/>
                <a:gd name="connsiteX32" fmla="*/ 3200156 w 3263857"/>
                <a:gd name="connsiteY32" fmla="*/ 209583 h 683216"/>
                <a:gd name="connsiteX33" fmla="*/ 3200212 w 3263857"/>
                <a:gd name="connsiteY33" fmla="*/ 209639 h 683216"/>
                <a:gd name="connsiteX0" fmla="*/ 2915475 w 3394058"/>
                <a:gd name="connsiteY0" fmla="*/ 7940 h 684623"/>
                <a:gd name="connsiteX1" fmla="*/ 2898717 w 3394058"/>
                <a:gd name="connsiteY1" fmla="*/ 117 h 684623"/>
                <a:gd name="connsiteX2" fmla="*/ 2889284 w 3394058"/>
                <a:gd name="connsiteY2" fmla="*/ 70309 h 684623"/>
                <a:gd name="connsiteX3" fmla="*/ 3187032 w 3394058"/>
                <a:gd name="connsiteY3" fmla="*/ 152375 h 684623"/>
                <a:gd name="connsiteX4" fmla="*/ 2620113 w 3394058"/>
                <a:gd name="connsiteY4" fmla="*/ 298808 h 684623"/>
                <a:gd name="connsiteX5" fmla="*/ 2089538 w 3394058"/>
                <a:gd name="connsiteY5" fmla="*/ 215909 h 684623"/>
                <a:gd name="connsiteX6" fmla="*/ 832406 w 3394058"/>
                <a:gd name="connsiteY6" fmla="*/ 621506 h 684623"/>
                <a:gd name="connsiteX7" fmla="*/ 306851 w 3394058"/>
                <a:gd name="connsiteY7" fmla="*/ 459345 h 684623"/>
                <a:gd name="connsiteX8" fmla="*/ 54558 w 3394058"/>
                <a:gd name="connsiteY8" fmla="*/ 523073 h 684623"/>
                <a:gd name="connsiteX9" fmla="*/ 864199 w 3394058"/>
                <a:gd name="connsiteY9" fmla="*/ 678400 h 684623"/>
                <a:gd name="connsiteX10" fmla="*/ 2080571 w 3394058"/>
                <a:gd name="connsiteY10" fmla="*/ 289773 h 684623"/>
                <a:gd name="connsiteX11" fmla="*/ 2623276 w 3394058"/>
                <a:gd name="connsiteY11" fmla="*/ 323888 h 684623"/>
                <a:gd name="connsiteX12" fmla="*/ 3201848 w 3394058"/>
                <a:gd name="connsiteY12" fmla="*/ 275004 h 684623"/>
                <a:gd name="connsiteX13" fmla="*/ 3216663 w 3394058"/>
                <a:gd name="connsiteY13" fmla="*/ 287433 h 684623"/>
                <a:gd name="connsiteX14" fmla="*/ 2992048 w 3394058"/>
                <a:gd name="connsiteY14" fmla="*/ 415499 h 684623"/>
                <a:gd name="connsiteX15" fmla="*/ 3105521 w 3394058"/>
                <a:gd name="connsiteY15" fmla="*/ 513435 h 684623"/>
                <a:gd name="connsiteX16" fmla="*/ 3244962 w 3394058"/>
                <a:gd name="connsiteY16" fmla="*/ 298142 h 684623"/>
                <a:gd name="connsiteX17" fmla="*/ 3329192 w 3394058"/>
                <a:gd name="connsiteY17" fmla="*/ 244152 h 684623"/>
                <a:gd name="connsiteX18" fmla="*/ 3317540 w 3394058"/>
                <a:gd name="connsiteY18" fmla="*/ 145772 h 684623"/>
                <a:gd name="connsiteX19" fmla="*/ 2915530 w 3394058"/>
                <a:gd name="connsiteY19" fmla="*/ 7940 h 684623"/>
                <a:gd name="connsiteX20" fmla="*/ 2915475 w 3394058"/>
                <a:gd name="connsiteY20" fmla="*/ 7940 h 684623"/>
                <a:gd name="connsiteX21" fmla="*/ 3192581 w 3394058"/>
                <a:gd name="connsiteY21" fmla="*/ 262574 h 684623"/>
                <a:gd name="connsiteX22" fmla="*/ 3197131 w 3394058"/>
                <a:gd name="connsiteY22" fmla="*/ 269344 h 684623"/>
                <a:gd name="connsiteX23" fmla="*/ 3192581 w 3394058"/>
                <a:gd name="connsiteY23" fmla="*/ 262574 h 684623"/>
                <a:gd name="connsiteX24" fmla="*/ 3214499 w 3394058"/>
                <a:gd name="connsiteY24" fmla="*/ 282328 h 684623"/>
                <a:gd name="connsiteX25" fmla="*/ 3206675 w 3394058"/>
                <a:gd name="connsiteY25" fmla="*/ 276335 h 684623"/>
                <a:gd name="connsiteX26" fmla="*/ 3222933 w 3394058"/>
                <a:gd name="connsiteY26" fmla="*/ 282661 h 684623"/>
                <a:gd name="connsiteX27" fmla="*/ 3221490 w 3394058"/>
                <a:gd name="connsiteY27" fmla="*/ 283771 h 684623"/>
                <a:gd name="connsiteX28" fmla="*/ 3214499 w 3394058"/>
                <a:gd name="connsiteY28" fmla="*/ 282328 h 684623"/>
                <a:gd name="connsiteX29" fmla="*/ 3330413 w 3394058"/>
                <a:gd name="connsiteY29" fmla="*/ 209639 h 684623"/>
                <a:gd name="connsiteX30" fmla="*/ 3319482 w 3394058"/>
                <a:gd name="connsiteY30" fmla="*/ 183782 h 684623"/>
                <a:gd name="connsiteX31" fmla="*/ 3353052 w 3394058"/>
                <a:gd name="connsiteY31" fmla="*/ 194824 h 684623"/>
                <a:gd name="connsiteX32" fmla="*/ 3330357 w 3394058"/>
                <a:gd name="connsiteY32" fmla="*/ 209583 h 684623"/>
                <a:gd name="connsiteX33" fmla="*/ 3330413 w 3394058"/>
                <a:gd name="connsiteY33" fmla="*/ 209639 h 684623"/>
                <a:gd name="connsiteX0" fmla="*/ 2989469 w 3468052"/>
                <a:gd name="connsiteY0" fmla="*/ 7940 h 684623"/>
                <a:gd name="connsiteX1" fmla="*/ 2972711 w 3468052"/>
                <a:gd name="connsiteY1" fmla="*/ 117 h 684623"/>
                <a:gd name="connsiteX2" fmla="*/ 2963278 w 3468052"/>
                <a:gd name="connsiteY2" fmla="*/ 70309 h 684623"/>
                <a:gd name="connsiteX3" fmla="*/ 3261026 w 3468052"/>
                <a:gd name="connsiteY3" fmla="*/ 152375 h 684623"/>
                <a:gd name="connsiteX4" fmla="*/ 2694107 w 3468052"/>
                <a:gd name="connsiteY4" fmla="*/ 298808 h 684623"/>
                <a:gd name="connsiteX5" fmla="*/ 2163532 w 3468052"/>
                <a:gd name="connsiteY5" fmla="*/ 215909 h 684623"/>
                <a:gd name="connsiteX6" fmla="*/ 906400 w 3468052"/>
                <a:gd name="connsiteY6" fmla="*/ 621506 h 684623"/>
                <a:gd name="connsiteX7" fmla="*/ 135318 w 3468052"/>
                <a:gd name="connsiteY7" fmla="*/ 470817 h 684623"/>
                <a:gd name="connsiteX8" fmla="*/ 128552 w 3468052"/>
                <a:gd name="connsiteY8" fmla="*/ 523073 h 684623"/>
                <a:gd name="connsiteX9" fmla="*/ 938193 w 3468052"/>
                <a:gd name="connsiteY9" fmla="*/ 678400 h 684623"/>
                <a:gd name="connsiteX10" fmla="*/ 2154565 w 3468052"/>
                <a:gd name="connsiteY10" fmla="*/ 289773 h 684623"/>
                <a:gd name="connsiteX11" fmla="*/ 2697270 w 3468052"/>
                <a:gd name="connsiteY11" fmla="*/ 323888 h 684623"/>
                <a:gd name="connsiteX12" fmla="*/ 3275842 w 3468052"/>
                <a:gd name="connsiteY12" fmla="*/ 275004 h 684623"/>
                <a:gd name="connsiteX13" fmla="*/ 3290657 w 3468052"/>
                <a:gd name="connsiteY13" fmla="*/ 287433 h 684623"/>
                <a:gd name="connsiteX14" fmla="*/ 3066042 w 3468052"/>
                <a:gd name="connsiteY14" fmla="*/ 415499 h 684623"/>
                <a:gd name="connsiteX15" fmla="*/ 3179515 w 3468052"/>
                <a:gd name="connsiteY15" fmla="*/ 513435 h 684623"/>
                <a:gd name="connsiteX16" fmla="*/ 3318956 w 3468052"/>
                <a:gd name="connsiteY16" fmla="*/ 298142 h 684623"/>
                <a:gd name="connsiteX17" fmla="*/ 3403186 w 3468052"/>
                <a:gd name="connsiteY17" fmla="*/ 244152 h 684623"/>
                <a:gd name="connsiteX18" fmla="*/ 3391534 w 3468052"/>
                <a:gd name="connsiteY18" fmla="*/ 145772 h 684623"/>
                <a:gd name="connsiteX19" fmla="*/ 2989524 w 3468052"/>
                <a:gd name="connsiteY19" fmla="*/ 7940 h 684623"/>
                <a:gd name="connsiteX20" fmla="*/ 2989469 w 3468052"/>
                <a:gd name="connsiteY20" fmla="*/ 7940 h 684623"/>
                <a:gd name="connsiteX21" fmla="*/ 3266575 w 3468052"/>
                <a:gd name="connsiteY21" fmla="*/ 262574 h 684623"/>
                <a:gd name="connsiteX22" fmla="*/ 3271125 w 3468052"/>
                <a:gd name="connsiteY22" fmla="*/ 269344 h 684623"/>
                <a:gd name="connsiteX23" fmla="*/ 3266575 w 3468052"/>
                <a:gd name="connsiteY23" fmla="*/ 262574 h 684623"/>
                <a:gd name="connsiteX24" fmla="*/ 3288493 w 3468052"/>
                <a:gd name="connsiteY24" fmla="*/ 282328 h 684623"/>
                <a:gd name="connsiteX25" fmla="*/ 3280669 w 3468052"/>
                <a:gd name="connsiteY25" fmla="*/ 276335 h 684623"/>
                <a:gd name="connsiteX26" fmla="*/ 3296927 w 3468052"/>
                <a:gd name="connsiteY26" fmla="*/ 282661 h 684623"/>
                <a:gd name="connsiteX27" fmla="*/ 3295484 w 3468052"/>
                <a:gd name="connsiteY27" fmla="*/ 283771 h 684623"/>
                <a:gd name="connsiteX28" fmla="*/ 3288493 w 3468052"/>
                <a:gd name="connsiteY28" fmla="*/ 282328 h 684623"/>
                <a:gd name="connsiteX29" fmla="*/ 3404407 w 3468052"/>
                <a:gd name="connsiteY29" fmla="*/ 209639 h 684623"/>
                <a:gd name="connsiteX30" fmla="*/ 3393476 w 3468052"/>
                <a:gd name="connsiteY30" fmla="*/ 183782 h 684623"/>
                <a:gd name="connsiteX31" fmla="*/ 3427046 w 3468052"/>
                <a:gd name="connsiteY31" fmla="*/ 194824 h 684623"/>
                <a:gd name="connsiteX32" fmla="*/ 3404351 w 3468052"/>
                <a:gd name="connsiteY32" fmla="*/ 209583 h 684623"/>
                <a:gd name="connsiteX33" fmla="*/ 3404407 w 3468052"/>
                <a:gd name="connsiteY33" fmla="*/ 209639 h 684623"/>
                <a:gd name="connsiteX0" fmla="*/ 2989469 w 3468052"/>
                <a:gd name="connsiteY0" fmla="*/ 7940 h 684623"/>
                <a:gd name="connsiteX1" fmla="*/ 2972711 w 3468052"/>
                <a:gd name="connsiteY1" fmla="*/ 117 h 684623"/>
                <a:gd name="connsiteX2" fmla="*/ 2963278 w 3468052"/>
                <a:gd name="connsiteY2" fmla="*/ 70309 h 684623"/>
                <a:gd name="connsiteX3" fmla="*/ 3261026 w 3468052"/>
                <a:gd name="connsiteY3" fmla="*/ 152375 h 684623"/>
                <a:gd name="connsiteX4" fmla="*/ 2694107 w 3468052"/>
                <a:gd name="connsiteY4" fmla="*/ 298808 h 684623"/>
                <a:gd name="connsiteX5" fmla="*/ 2163532 w 3468052"/>
                <a:gd name="connsiteY5" fmla="*/ 215909 h 684623"/>
                <a:gd name="connsiteX6" fmla="*/ 906400 w 3468052"/>
                <a:gd name="connsiteY6" fmla="*/ 621506 h 684623"/>
                <a:gd name="connsiteX7" fmla="*/ 135318 w 3468052"/>
                <a:gd name="connsiteY7" fmla="*/ 470817 h 684623"/>
                <a:gd name="connsiteX8" fmla="*/ 128552 w 3468052"/>
                <a:gd name="connsiteY8" fmla="*/ 523073 h 684623"/>
                <a:gd name="connsiteX9" fmla="*/ 938193 w 3468052"/>
                <a:gd name="connsiteY9" fmla="*/ 678400 h 684623"/>
                <a:gd name="connsiteX10" fmla="*/ 2154565 w 3468052"/>
                <a:gd name="connsiteY10" fmla="*/ 289773 h 684623"/>
                <a:gd name="connsiteX11" fmla="*/ 2697270 w 3468052"/>
                <a:gd name="connsiteY11" fmla="*/ 323888 h 684623"/>
                <a:gd name="connsiteX12" fmla="*/ 3275842 w 3468052"/>
                <a:gd name="connsiteY12" fmla="*/ 275004 h 684623"/>
                <a:gd name="connsiteX13" fmla="*/ 3290657 w 3468052"/>
                <a:gd name="connsiteY13" fmla="*/ 287433 h 684623"/>
                <a:gd name="connsiteX14" fmla="*/ 3066042 w 3468052"/>
                <a:gd name="connsiteY14" fmla="*/ 415499 h 684623"/>
                <a:gd name="connsiteX15" fmla="*/ 3179515 w 3468052"/>
                <a:gd name="connsiteY15" fmla="*/ 513435 h 684623"/>
                <a:gd name="connsiteX16" fmla="*/ 3318956 w 3468052"/>
                <a:gd name="connsiteY16" fmla="*/ 298142 h 684623"/>
                <a:gd name="connsiteX17" fmla="*/ 3403186 w 3468052"/>
                <a:gd name="connsiteY17" fmla="*/ 244152 h 684623"/>
                <a:gd name="connsiteX18" fmla="*/ 3391534 w 3468052"/>
                <a:gd name="connsiteY18" fmla="*/ 145772 h 684623"/>
                <a:gd name="connsiteX19" fmla="*/ 2989524 w 3468052"/>
                <a:gd name="connsiteY19" fmla="*/ 7940 h 684623"/>
                <a:gd name="connsiteX20" fmla="*/ 2989469 w 3468052"/>
                <a:gd name="connsiteY20" fmla="*/ 7940 h 684623"/>
                <a:gd name="connsiteX21" fmla="*/ 3266575 w 3468052"/>
                <a:gd name="connsiteY21" fmla="*/ 262574 h 684623"/>
                <a:gd name="connsiteX22" fmla="*/ 3271125 w 3468052"/>
                <a:gd name="connsiteY22" fmla="*/ 269344 h 684623"/>
                <a:gd name="connsiteX23" fmla="*/ 3266575 w 3468052"/>
                <a:gd name="connsiteY23" fmla="*/ 262574 h 684623"/>
                <a:gd name="connsiteX24" fmla="*/ 3288493 w 3468052"/>
                <a:gd name="connsiteY24" fmla="*/ 282328 h 684623"/>
                <a:gd name="connsiteX25" fmla="*/ 3280669 w 3468052"/>
                <a:gd name="connsiteY25" fmla="*/ 276335 h 684623"/>
                <a:gd name="connsiteX26" fmla="*/ 3296927 w 3468052"/>
                <a:gd name="connsiteY26" fmla="*/ 282661 h 684623"/>
                <a:gd name="connsiteX27" fmla="*/ 3295484 w 3468052"/>
                <a:gd name="connsiteY27" fmla="*/ 283771 h 684623"/>
                <a:gd name="connsiteX28" fmla="*/ 3288493 w 3468052"/>
                <a:gd name="connsiteY28" fmla="*/ 282328 h 684623"/>
                <a:gd name="connsiteX29" fmla="*/ 3404407 w 3468052"/>
                <a:gd name="connsiteY29" fmla="*/ 209639 h 684623"/>
                <a:gd name="connsiteX30" fmla="*/ 3393476 w 3468052"/>
                <a:gd name="connsiteY30" fmla="*/ 183782 h 684623"/>
                <a:gd name="connsiteX31" fmla="*/ 3427046 w 3468052"/>
                <a:gd name="connsiteY31" fmla="*/ 194824 h 684623"/>
                <a:gd name="connsiteX32" fmla="*/ 3404351 w 3468052"/>
                <a:gd name="connsiteY32" fmla="*/ 209583 h 684623"/>
                <a:gd name="connsiteX33" fmla="*/ 3404407 w 3468052"/>
                <a:gd name="connsiteY33" fmla="*/ 209639 h 684623"/>
                <a:gd name="connsiteX0" fmla="*/ 2989469 w 3468052"/>
                <a:gd name="connsiteY0" fmla="*/ 7940 h 684623"/>
                <a:gd name="connsiteX1" fmla="*/ 2972711 w 3468052"/>
                <a:gd name="connsiteY1" fmla="*/ 117 h 684623"/>
                <a:gd name="connsiteX2" fmla="*/ 2963278 w 3468052"/>
                <a:gd name="connsiteY2" fmla="*/ 70309 h 684623"/>
                <a:gd name="connsiteX3" fmla="*/ 3261026 w 3468052"/>
                <a:gd name="connsiteY3" fmla="*/ 152375 h 684623"/>
                <a:gd name="connsiteX4" fmla="*/ 2694107 w 3468052"/>
                <a:gd name="connsiteY4" fmla="*/ 298808 h 684623"/>
                <a:gd name="connsiteX5" fmla="*/ 2163532 w 3468052"/>
                <a:gd name="connsiteY5" fmla="*/ 215909 h 684623"/>
                <a:gd name="connsiteX6" fmla="*/ 753374 w 3468052"/>
                <a:gd name="connsiteY6" fmla="*/ 639978 h 684623"/>
                <a:gd name="connsiteX7" fmla="*/ 135318 w 3468052"/>
                <a:gd name="connsiteY7" fmla="*/ 470817 h 684623"/>
                <a:gd name="connsiteX8" fmla="*/ 128552 w 3468052"/>
                <a:gd name="connsiteY8" fmla="*/ 523073 h 684623"/>
                <a:gd name="connsiteX9" fmla="*/ 938193 w 3468052"/>
                <a:gd name="connsiteY9" fmla="*/ 678400 h 684623"/>
                <a:gd name="connsiteX10" fmla="*/ 2154565 w 3468052"/>
                <a:gd name="connsiteY10" fmla="*/ 289773 h 684623"/>
                <a:gd name="connsiteX11" fmla="*/ 2697270 w 3468052"/>
                <a:gd name="connsiteY11" fmla="*/ 323888 h 684623"/>
                <a:gd name="connsiteX12" fmla="*/ 3275842 w 3468052"/>
                <a:gd name="connsiteY12" fmla="*/ 275004 h 684623"/>
                <a:gd name="connsiteX13" fmla="*/ 3290657 w 3468052"/>
                <a:gd name="connsiteY13" fmla="*/ 287433 h 684623"/>
                <a:gd name="connsiteX14" fmla="*/ 3066042 w 3468052"/>
                <a:gd name="connsiteY14" fmla="*/ 415499 h 684623"/>
                <a:gd name="connsiteX15" fmla="*/ 3179515 w 3468052"/>
                <a:gd name="connsiteY15" fmla="*/ 513435 h 684623"/>
                <a:gd name="connsiteX16" fmla="*/ 3318956 w 3468052"/>
                <a:gd name="connsiteY16" fmla="*/ 298142 h 684623"/>
                <a:gd name="connsiteX17" fmla="*/ 3403186 w 3468052"/>
                <a:gd name="connsiteY17" fmla="*/ 244152 h 684623"/>
                <a:gd name="connsiteX18" fmla="*/ 3391534 w 3468052"/>
                <a:gd name="connsiteY18" fmla="*/ 145772 h 684623"/>
                <a:gd name="connsiteX19" fmla="*/ 2989524 w 3468052"/>
                <a:gd name="connsiteY19" fmla="*/ 7940 h 684623"/>
                <a:gd name="connsiteX20" fmla="*/ 2989469 w 3468052"/>
                <a:gd name="connsiteY20" fmla="*/ 7940 h 684623"/>
                <a:gd name="connsiteX21" fmla="*/ 3266575 w 3468052"/>
                <a:gd name="connsiteY21" fmla="*/ 262574 h 684623"/>
                <a:gd name="connsiteX22" fmla="*/ 3271125 w 3468052"/>
                <a:gd name="connsiteY22" fmla="*/ 269344 h 684623"/>
                <a:gd name="connsiteX23" fmla="*/ 3266575 w 3468052"/>
                <a:gd name="connsiteY23" fmla="*/ 262574 h 684623"/>
                <a:gd name="connsiteX24" fmla="*/ 3288493 w 3468052"/>
                <a:gd name="connsiteY24" fmla="*/ 282328 h 684623"/>
                <a:gd name="connsiteX25" fmla="*/ 3280669 w 3468052"/>
                <a:gd name="connsiteY25" fmla="*/ 276335 h 684623"/>
                <a:gd name="connsiteX26" fmla="*/ 3296927 w 3468052"/>
                <a:gd name="connsiteY26" fmla="*/ 282661 h 684623"/>
                <a:gd name="connsiteX27" fmla="*/ 3295484 w 3468052"/>
                <a:gd name="connsiteY27" fmla="*/ 283771 h 684623"/>
                <a:gd name="connsiteX28" fmla="*/ 3288493 w 3468052"/>
                <a:gd name="connsiteY28" fmla="*/ 282328 h 684623"/>
                <a:gd name="connsiteX29" fmla="*/ 3404407 w 3468052"/>
                <a:gd name="connsiteY29" fmla="*/ 209639 h 684623"/>
                <a:gd name="connsiteX30" fmla="*/ 3393476 w 3468052"/>
                <a:gd name="connsiteY30" fmla="*/ 183782 h 684623"/>
                <a:gd name="connsiteX31" fmla="*/ 3427046 w 3468052"/>
                <a:gd name="connsiteY31" fmla="*/ 194824 h 684623"/>
                <a:gd name="connsiteX32" fmla="*/ 3404351 w 3468052"/>
                <a:gd name="connsiteY32" fmla="*/ 209583 h 684623"/>
                <a:gd name="connsiteX33" fmla="*/ 3404407 w 3468052"/>
                <a:gd name="connsiteY33" fmla="*/ 209639 h 68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468052" h="684623">
                  <a:moveTo>
                    <a:pt x="2989469" y="7940"/>
                  </a:moveTo>
                  <a:lnTo>
                    <a:pt x="2972711" y="117"/>
                  </a:lnTo>
                  <a:cubicBezTo>
                    <a:pt x="2957508" y="-2824"/>
                    <a:pt x="2910731" y="50611"/>
                    <a:pt x="2963278" y="70309"/>
                  </a:cubicBezTo>
                  <a:cubicBezTo>
                    <a:pt x="3084297" y="115864"/>
                    <a:pt x="3100111" y="120747"/>
                    <a:pt x="3261026" y="152375"/>
                  </a:cubicBezTo>
                  <a:cubicBezTo>
                    <a:pt x="3109211" y="198375"/>
                    <a:pt x="2831661" y="280552"/>
                    <a:pt x="2694107" y="298808"/>
                  </a:cubicBezTo>
                  <a:cubicBezTo>
                    <a:pt x="2505504" y="322113"/>
                    <a:pt x="2339096" y="226729"/>
                    <a:pt x="2163532" y="215909"/>
                  </a:cubicBezTo>
                  <a:cubicBezTo>
                    <a:pt x="1712637" y="223289"/>
                    <a:pt x="1208430" y="645028"/>
                    <a:pt x="753374" y="639978"/>
                  </a:cubicBezTo>
                  <a:cubicBezTo>
                    <a:pt x="570737" y="614297"/>
                    <a:pt x="294521" y="504403"/>
                    <a:pt x="135318" y="470817"/>
                  </a:cubicBezTo>
                  <a:cubicBezTo>
                    <a:pt x="-57978" y="505020"/>
                    <a:pt x="-29649" y="505875"/>
                    <a:pt x="128552" y="523073"/>
                  </a:cubicBezTo>
                  <a:cubicBezTo>
                    <a:pt x="337714" y="562849"/>
                    <a:pt x="600524" y="717283"/>
                    <a:pt x="938193" y="678400"/>
                  </a:cubicBezTo>
                  <a:cubicBezTo>
                    <a:pt x="1275862" y="639517"/>
                    <a:pt x="1703337" y="308695"/>
                    <a:pt x="2154565" y="289773"/>
                  </a:cubicBezTo>
                  <a:cubicBezTo>
                    <a:pt x="2331682" y="299262"/>
                    <a:pt x="2507279" y="348248"/>
                    <a:pt x="2697270" y="323888"/>
                  </a:cubicBezTo>
                  <a:cubicBezTo>
                    <a:pt x="2818178" y="298641"/>
                    <a:pt x="3126135" y="231612"/>
                    <a:pt x="3275842" y="275004"/>
                  </a:cubicBezTo>
                  <a:cubicBezTo>
                    <a:pt x="3280281" y="279831"/>
                    <a:pt x="3285274" y="283993"/>
                    <a:pt x="3290657" y="287433"/>
                  </a:cubicBezTo>
                  <a:cubicBezTo>
                    <a:pt x="3223461" y="344641"/>
                    <a:pt x="3158596" y="407065"/>
                    <a:pt x="3066042" y="415499"/>
                  </a:cubicBezTo>
                  <a:cubicBezTo>
                    <a:pt x="3001399" y="488188"/>
                    <a:pt x="3117091" y="587900"/>
                    <a:pt x="3179515" y="513435"/>
                  </a:cubicBezTo>
                  <a:cubicBezTo>
                    <a:pt x="3169582" y="415000"/>
                    <a:pt x="3245046" y="349024"/>
                    <a:pt x="3318956" y="298142"/>
                  </a:cubicBezTo>
                  <a:cubicBezTo>
                    <a:pt x="3354523" y="305300"/>
                    <a:pt x="3394918" y="279332"/>
                    <a:pt x="3403186" y="244152"/>
                  </a:cubicBezTo>
                  <a:cubicBezTo>
                    <a:pt x="3481979" y="203202"/>
                    <a:pt x="3501178" y="183005"/>
                    <a:pt x="3391534" y="145772"/>
                  </a:cubicBezTo>
                  <a:cubicBezTo>
                    <a:pt x="3203263" y="86567"/>
                    <a:pt x="3119033" y="75081"/>
                    <a:pt x="2989524" y="7940"/>
                  </a:cubicBezTo>
                  <a:lnTo>
                    <a:pt x="2989469" y="7940"/>
                  </a:lnTo>
                  <a:close/>
                  <a:moveTo>
                    <a:pt x="3266575" y="262574"/>
                  </a:moveTo>
                  <a:cubicBezTo>
                    <a:pt x="3267962" y="264960"/>
                    <a:pt x="3269516" y="267180"/>
                    <a:pt x="3271125" y="269344"/>
                  </a:cubicBezTo>
                  <a:cubicBezTo>
                    <a:pt x="3269072" y="267402"/>
                    <a:pt x="3267463" y="265293"/>
                    <a:pt x="3266575" y="262574"/>
                  </a:cubicBezTo>
                  <a:close/>
                  <a:moveTo>
                    <a:pt x="3288493" y="282328"/>
                  </a:moveTo>
                  <a:cubicBezTo>
                    <a:pt x="3285941" y="279998"/>
                    <a:pt x="3283277" y="278111"/>
                    <a:pt x="3280669" y="276335"/>
                  </a:cubicBezTo>
                  <a:cubicBezTo>
                    <a:pt x="3286551" y="278610"/>
                    <a:pt x="3292932" y="278388"/>
                    <a:pt x="3296927" y="282661"/>
                  </a:cubicBezTo>
                  <a:cubicBezTo>
                    <a:pt x="3296427" y="283049"/>
                    <a:pt x="3295928" y="283382"/>
                    <a:pt x="3295484" y="283771"/>
                  </a:cubicBezTo>
                  <a:cubicBezTo>
                    <a:pt x="3293209" y="283771"/>
                    <a:pt x="3289769" y="283493"/>
                    <a:pt x="3288493" y="282328"/>
                  </a:cubicBezTo>
                  <a:close/>
                  <a:moveTo>
                    <a:pt x="3404407" y="209639"/>
                  </a:moveTo>
                  <a:cubicBezTo>
                    <a:pt x="3402410" y="200816"/>
                    <a:pt x="3399580" y="191161"/>
                    <a:pt x="3393476" y="183782"/>
                  </a:cubicBezTo>
                  <a:cubicBezTo>
                    <a:pt x="3406737" y="187610"/>
                    <a:pt x="3418223" y="191328"/>
                    <a:pt x="3427046" y="194824"/>
                  </a:cubicBezTo>
                  <a:cubicBezTo>
                    <a:pt x="3420388" y="199318"/>
                    <a:pt x="3412508" y="204479"/>
                    <a:pt x="3404351" y="209583"/>
                  </a:cubicBezTo>
                  <a:lnTo>
                    <a:pt x="3404407" y="209639"/>
                  </a:lnTo>
                  <a:close/>
                </a:path>
              </a:pathLst>
            </a:custGeom>
            <a:solidFill>
              <a:srgbClr val="000000"/>
            </a:solidFill>
            <a:ln w="0" cap="flat">
              <a:noFill/>
              <a:prstDash val="solid"/>
              <a:miter/>
            </a:ln>
          </p:spPr>
          <p:txBody>
            <a:bodyPr rtlCol="0" anchor="ctr"/>
            <a:lstStyle/>
            <a:p>
              <a:endParaRPr lang="en-US" dirty="0"/>
            </a:p>
          </p:txBody>
        </p:sp>
        <p:pic>
          <p:nvPicPr>
            <p:cNvPr id="47" name="Graphic 46">
              <a:extLst>
                <a:ext uri="{FF2B5EF4-FFF2-40B4-BE49-F238E27FC236}">
                  <a16:creationId xmlns:a16="http://schemas.microsoft.com/office/drawing/2014/main" id="{357C9ABD-ED8F-6D18-84BC-CE83E86BA3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94240" y="5303211"/>
              <a:ext cx="595583" cy="600854"/>
            </a:xfrm>
            <a:prstGeom prst="rect">
              <a:avLst/>
            </a:prstGeom>
          </p:spPr>
        </p:pic>
      </p:grpSp>
      <p:sp>
        <p:nvSpPr>
          <p:cNvPr id="62" name="Graphic 40">
            <a:extLst>
              <a:ext uri="{FF2B5EF4-FFF2-40B4-BE49-F238E27FC236}">
                <a16:creationId xmlns:a16="http://schemas.microsoft.com/office/drawing/2014/main" id="{61CAC798-9F52-D386-0235-E957464A656E}"/>
              </a:ext>
            </a:extLst>
          </p:cNvPr>
          <p:cNvSpPr/>
          <p:nvPr/>
        </p:nvSpPr>
        <p:spPr>
          <a:xfrm rot="10461543" flipH="1">
            <a:off x="2309156" y="4431567"/>
            <a:ext cx="1196660" cy="459518"/>
          </a:xfrm>
          <a:custGeom>
            <a:avLst/>
            <a:gdLst>
              <a:gd name="connsiteX0" fmla="*/ 1633624 w 1773614"/>
              <a:gd name="connsiteY0" fmla="*/ 135315 h 562873"/>
              <a:gd name="connsiteX1" fmla="*/ 1571351 w 1773614"/>
              <a:gd name="connsiteY1" fmla="*/ 153883 h 562873"/>
              <a:gd name="connsiteX2" fmla="*/ 1611953 w 1773614"/>
              <a:gd name="connsiteY2" fmla="*/ 135603 h 562873"/>
              <a:gd name="connsiteX3" fmla="*/ 1567999 w 1773614"/>
              <a:gd name="connsiteY3" fmla="*/ 157914 h 562873"/>
              <a:gd name="connsiteX4" fmla="*/ 1567999 w 1773614"/>
              <a:gd name="connsiteY4" fmla="*/ 157914 h 562873"/>
              <a:gd name="connsiteX5" fmla="*/ 1106411 w 1773614"/>
              <a:gd name="connsiteY5" fmla="*/ 223552 h 562873"/>
              <a:gd name="connsiteX6" fmla="*/ 37304 w 1773614"/>
              <a:gd name="connsiteY6" fmla="*/ 299362 h 562873"/>
              <a:gd name="connsiteX7" fmla="*/ 22149 w 1773614"/>
              <a:gd name="connsiteY7" fmla="*/ 363992 h 562873"/>
              <a:gd name="connsiteX8" fmla="*/ 110954 w 1773614"/>
              <a:gd name="connsiteY8" fmla="*/ 344512 h 562873"/>
              <a:gd name="connsiteX9" fmla="*/ 1107450 w 1773614"/>
              <a:gd name="connsiteY9" fmla="*/ 246391 h 562873"/>
              <a:gd name="connsiteX10" fmla="*/ 1625881 w 1773614"/>
              <a:gd name="connsiteY10" fmla="*/ 263280 h 562873"/>
              <a:gd name="connsiteX11" fmla="*/ 1459932 w 1773614"/>
              <a:gd name="connsiteY11" fmla="*/ 413508 h 562873"/>
              <a:gd name="connsiteX12" fmla="*/ 1358899 w 1773614"/>
              <a:gd name="connsiteY12" fmla="*/ 447959 h 562873"/>
              <a:gd name="connsiteX13" fmla="*/ 1354320 w 1773614"/>
              <a:gd name="connsiteY13" fmla="*/ 539506 h 562873"/>
              <a:gd name="connsiteX14" fmla="*/ 1486748 w 1773614"/>
              <a:gd name="connsiteY14" fmla="*/ 441385 h 562873"/>
              <a:gd name="connsiteX15" fmla="*/ 1647787 w 1773614"/>
              <a:gd name="connsiteY15" fmla="*/ 273356 h 562873"/>
              <a:gd name="connsiteX16" fmla="*/ 1759631 w 1773614"/>
              <a:gd name="connsiteY16" fmla="*/ 121400 h 562873"/>
              <a:gd name="connsiteX17" fmla="*/ 1278686 w 1773614"/>
              <a:gd name="connsiteY17" fmla="*/ 22656 h 562873"/>
              <a:gd name="connsiteX18" fmla="*/ 1209994 w 1773614"/>
              <a:gd name="connsiteY18" fmla="*/ 6390 h 562873"/>
              <a:gd name="connsiteX19" fmla="*/ 1187946 w 1773614"/>
              <a:gd name="connsiteY19" fmla="*/ 62000 h 562873"/>
              <a:gd name="connsiteX20" fmla="*/ 1744713 w 1773614"/>
              <a:gd name="connsiteY20" fmla="*/ 143663 h 562873"/>
              <a:gd name="connsiteX21" fmla="*/ 1679230 w 1773614"/>
              <a:gd name="connsiteY21" fmla="*/ 214915 h 562873"/>
              <a:gd name="connsiteX22" fmla="*/ 1633671 w 1773614"/>
              <a:gd name="connsiteY22" fmla="*/ 135363 h 562873"/>
              <a:gd name="connsiteX0" fmla="*/ 1633624 w 1773614"/>
              <a:gd name="connsiteY0" fmla="*/ 135315 h 562874"/>
              <a:gd name="connsiteX1" fmla="*/ 1571351 w 1773614"/>
              <a:gd name="connsiteY1" fmla="*/ 153883 h 562874"/>
              <a:gd name="connsiteX2" fmla="*/ 1611953 w 1773614"/>
              <a:gd name="connsiteY2" fmla="*/ 135603 h 562874"/>
              <a:gd name="connsiteX3" fmla="*/ 1567999 w 1773614"/>
              <a:gd name="connsiteY3" fmla="*/ 157914 h 562874"/>
              <a:gd name="connsiteX4" fmla="*/ 1567999 w 1773614"/>
              <a:gd name="connsiteY4" fmla="*/ 157914 h 562874"/>
              <a:gd name="connsiteX5" fmla="*/ 1106411 w 1773614"/>
              <a:gd name="connsiteY5" fmla="*/ 223552 h 562874"/>
              <a:gd name="connsiteX6" fmla="*/ 37304 w 1773614"/>
              <a:gd name="connsiteY6" fmla="*/ 299362 h 562874"/>
              <a:gd name="connsiteX7" fmla="*/ 22149 w 1773614"/>
              <a:gd name="connsiteY7" fmla="*/ 363992 h 562874"/>
              <a:gd name="connsiteX8" fmla="*/ 567979 w 1773614"/>
              <a:gd name="connsiteY8" fmla="*/ 290592 h 562874"/>
              <a:gd name="connsiteX9" fmla="*/ 1107450 w 1773614"/>
              <a:gd name="connsiteY9" fmla="*/ 246391 h 562874"/>
              <a:gd name="connsiteX10" fmla="*/ 1625881 w 1773614"/>
              <a:gd name="connsiteY10" fmla="*/ 263280 h 562874"/>
              <a:gd name="connsiteX11" fmla="*/ 1459932 w 1773614"/>
              <a:gd name="connsiteY11" fmla="*/ 413508 h 562874"/>
              <a:gd name="connsiteX12" fmla="*/ 1358899 w 1773614"/>
              <a:gd name="connsiteY12" fmla="*/ 447959 h 562874"/>
              <a:gd name="connsiteX13" fmla="*/ 1354320 w 1773614"/>
              <a:gd name="connsiteY13" fmla="*/ 539506 h 562874"/>
              <a:gd name="connsiteX14" fmla="*/ 1486748 w 1773614"/>
              <a:gd name="connsiteY14" fmla="*/ 441385 h 562874"/>
              <a:gd name="connsiteX15" fmla="*/ 1647787 w 1773614"/>
              <a:gd name="connsiteY15" fmla="*/ 273356 h 562874"/>
              <a:gd name="connsiteX16" fmla="*/ 1759631 w 1773614"/>
              <a:gd name="connsiteY16" fmla="*/ 121400 h 562874"/>
              <a:gd name="connsiteX17" fmla="*/ 1278686 w 1773614"/>
              <a:gd name="connsiteY17" fmla="*/ 22656 h 562874"/>
              <a:gd name="connsiteX18" fmla="*/ 1209994 w 1773614"/>
              <a:gd name="connsiteY18" fmla="*/ 6390 h 562874"/>
              <a:gd name="connsiteX19" fmla="*/ 1187946 w 1773614"/>
              <a:gd name="connsiteY19" fmla="*/ 62000 h 562874"/>
              <a:gd name="connsiteX20" fmla="*/ 1744713 w 1773614"/>
              <a:gd name="connsiteY20" fmla="*/ 143663 h 562874"/>
              <a:gd name="connsiteX21" fmla="*/ 1679230 w 1773614"/>
              <a:gd name="connsiteY21" fmla="*/ 214915 h 562874"/>
              <a:gd name="connsiteX22" fmla="*/ 1633671 w 1773614"/>
              <a:gd name="connsiteY22" fmla="*/ 135363 h 562874"/>
              <a:gd name="connsiteX23" fmla="*/ 1633624 w 1773614"/>
              <a:gd name="connsiteY23" fmla="*/ 135315 h 562874"/>
              <a:gd name="connsiteX0" fmla="*/ 1599873 w 1739863"/>
              <a:gd name="connsiteY0" fmla="*/ 135315 h 562874"/>
              <a:gd name="connsiteX1" fmla="*/ 1537600 w 1739863"/>
              <a:gd name="connsiteY1" fmla="*/ 153883 h 562874"/>
              <a:gd name="connsiteX2" fmla="*/ 1578202 w 1739863"/>
              <a:gd name="connsiteY2" fmla="*/ 135603 h 562874"/>
              <a:gd name="connsiteX3" fmla="*/ 1534248 w 1739863"/>
              <a:gd name="connsiteY3" fmla="*/ 157914 h 562874"/>
              <a:gd name="connsiteX4" fmla="*/ 1534248 w 1739863"/>
              <a:gd name="connsiteY4" fmla="*/ 157914 h 562874"/>
              <a:gd name="connsiteX5" fmla="*/ 1072660 w 1739863"/>
              <a:gd name="connsiteY5" fmla="*/ 223552 h 562874"/>
              <a:gd name="connsiteX6" fmla="*/ 3553 w 1739863"/>
              <a:gd name="connsiteY6" fmla="*/ 299362 h 562874"/>
              <a:gd name="connsiteX7" fmla="*/ 288932 w 1739863"/>
              <a:gd name="connsiteY7" fmla="*/ 325529 h 562874"/>
              <a:gd name="connsiteX8" fmla="*/ 534228 w 1739863"/>
              <a:gd name="connsiteY8" fmla="*/ 290592 h 562874"/>
              <a:gd name="connsiteX9" fmla="*/ 1073699 w 1739863"/>
              <a:gd name="connsiteY9" fmla="*/ 246391 h 562874"/>
              <a:gd name="connsiteX10" fmla="*/ 1592130 w 1739863"/>
              <a:gd name="connsiteY10" fmla="*/ 263280 h 562874"/>
              <a:gd name="connsiteX11" fmla="*/ 1426181 w 1739863"/>
              <a:gd name="connsiteY11" fmla="*/ 413508 h 562874"/>
              <a:gd name="connsiteX12" fmla="*/ 1325148 w 1739863"/>
              <a:gd name="connsiteY12" fmla="*/ 447959 h 562874"/>
              <a:gd name="connsiteX13" fmla="*/ 1320569 w 1739863"/>
              <a:gd name="connsiteY13" fmla="*/ 539506 h 562874"/>
              <a:gd name="connsiteX14" fmla="*/ 1452997 w 1739863"/>
              <a:gd name="connsiteY14" fmla="*/ 441385 h 562874"/>
              <a:gd name="connsiteX15" fmla="*/ 1614036 w 1739863"/>
              <a:gd name="connsiteY15" fmla="*/ 273356 h 562874"/>
              <a:gd name="connsiteX16" fmla="*/ 1725880 w 1739863"/>
              <a:gd name="connsiteY16" fmla="*/ 121400 h 562874"/>
              <a:gd name="connsiteX17" fmla="*/ 1244935 w 1739863"/>
              <a:gd name="connsiteY17" fmla="*/ 22656 h 562874"/>
              <a:gd name="connsiteX18" fmla="*/ 1176243 w 1739863"/>
              <a:gd name="connsiteY18" fmla="*/ 6390 h 562874"/>
              <a:gd name="connsiteX19" fmla="*/ 1154195 w 1739863"/>
              <a:gd name="connsiteY19" fmla="*/ 62000 h 562874"/>
              <a:gd name="connsiteX20" fmla="*/ 1710962 w 1739863"/>
              <a:gd name="connsiteY20" fmla="*/ 143663 h 562874"/>
              <a:gd name="connsiteX21" fmla="*/ 1645479 w 1739863"/>
              <a:gd name="connsiteY21" fmla="*/ 214915 h 562874"/>
              <a:gd name="connsiteX22" fmla="*/ 1599920 w 1739863"/>
              <a:gd name="connsiteY22" fmla="*/ 135363 h 562874"/>
              <a:gd name="connsiteX23" fmla="*/ 1599873 w 1739863"/>
              <a:gd name="connsiteY23" fmla="*/ 135315 h 562874"/>
              <a:gd name="connsiteX0" fmla="*/ 1325826 w 1465816"/>
              <a:gd name="connsiteY0" fmla="*/ 135315 h 562874"/>
              <a:gd name="connsiteX1" fmla="*/ 1263553 w 1465816"/>
              <a:gd name="connsiteY1" fmla="*/ 153883 h 562874"/>
              <a:gd name="connsiteX2" fmla="*/ 1304155 w 1465816"/>
              <a:gd name="connsiteY2" fmla="*/ 135603 h 562874"/>
              <a:gd name="connsiteX3" fmla="*/ 1260201 w 1465816"/>
              <a:gd name="connsiteY3" fmla="*/ 157914 h 562874"/>
              <a:gd name="connsiteX4" fmla="*/ 1260201 w 1465816"/>
              <a:gd name="connsiteY4" fmla="*/ 157914 h 562874"/>
              <a:gd name="connsiteX5" fmla="*/ 798613 w 1465816"/>
              <a:gd name="connsiteY5" fmla="*/ 223552 h 562874"/>
              <a:gd name="connsiteX6" fmla="*/ 57553 w 1465816"/>
              <a:gd name="connsiteY6" fmla="*/ 272812 h 562874"/>
              <a:gd name="connsiteX7" fmla="*/ 14885 w 1465816"/>
              <a:gd name="connsiteY7" fmla="*/ 325529 h 562874"/>
              <a:gd name="connsiteX8" fmla="*/ 260181 w 1465816"/>
              <a:gd name="connsiteY8" fmla="*/ 290592 h 562874"/>
              <a:gd name="connsiteX9" fmla="*/ 799652 w 1465816"/>
              <a:gd name="connsiteY9" fmla="*/ 246391 h 562874"/>
              <a:gd name="connsiteX10" fmla="*/ 1318083 w 1465816"/>
              <a:gd name="connsiteY10" fmla="*/ 263280 h 562874"/>
              <a:gd name="connsiteX11" fmla="*/ 1152134 w 1465816"/>
              <a:gd name="connsiteY11" fmla="*/ 413508 h 562874"/>
              <a:gd name="connsiteX12" fmla="*/ 1051101 w 1465816"/>
              <a:gd name="connsiteY12" fmla="*/ 447959 h 562874"/>
              <a:gd name="connsiteX13" fmla="*/ 1046522 w 1465816"/>
              <a:gd name="connsiteY13" fmla="*/ 539506 h 562874"/>
              <a:gd name="connsiteX14" fmla="*/ 1178950 w 1465816"/>
              <a:gd name="connsiteY14" fmla="*/ 441385 h 562874"/>
              <a:gd name="connsiteX15" fmla="*/ 1339989 w 1465816"/>
              <a:gd name="connsiteY15" fmla="*/ 273356 h 562874"/>
              <a:gd name="connsiteX16" fmla="*/ 1451833 w 1465816"/>
              <a:gd name="connsiteY16" fmla="*/ 121400 h 562874"/>
              <a:gd name="connsiteX17" fmla="*/ 970888 w 1465816"/>
              <a:gd name="connsiteY17" fmla="*/ 22656 h 562874"/>
              <a:gd name="connsiteX18" fmla="*/ 902196 w 1465816"/>
              <a:gd name="connsiteY18" fmla="*/ 6390 h 562874"/>
              <a:gd name="connsiteX19" fmla="*/ 880148 w 1465816"/>
              <a:gd name="connsiteY19" fmla="*/ 62000 h 562874"/>
              <a:gd name="connsiteX20" fmla="*/ 1436915 w 1465816"/>
              <a:gd name="connsiteY20" fmla="*/ 143663 h 562874"/>
              <a:gd name="connsiteX21" fmla="*/ 1371432 w 1465816"/>
              <a:gd name="connsiteY21" fmla="*/ 214915 h 562874"/>
              <a:gd name="connsiteX22" fmla="*/ 1325873 w 1465816"/>
              <a:gd name="connsiteY22" fmla="*/ 135363 h 562874"/>
              <a:gd name="connsiteX23" fmla="*/ 1325826 w 1465816"/>
              <a:gd name="connsiteY23" fmla="*/ 135315 h 562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65816" h="562874">
                <a:moveTo>
                  <a:pt x="1325826" y="135315"/>
                </a:moveTo>
                <a:cubicBezTo>
                  <a:pt x="1302550" y="129317"/>
                  <a:pt x="1278944" y="137186"/>
                  <a:pt x="1263553" y="153883"/>
                </a:cubicBezTo>
                <a:cubicBezTo>
                  <a:pt x="1274884" y="146638"/>
                  <a:pt x="1289567" y="135123"/>
                  <a:pt x="1304155" y="135603"/>
                </a:cubicBezTo>
                <a:cubicBezTo>
                  <a:pt x="1288292" y="141264"/>
                  <a:pt x="1274743" y="151388"/>
                  <a:pt x="1260201" y="157914"/>
                </a:cubicBezTo>
                <a:lnTo>
                  <a:pt x="1260201" y="157914"/>
                </a:lnTo>
                <a:cubicBezTo>
                  <a:pt x="1117103" y="228638"/>
                  <a:pt x="953704" y="213380"/>
                  <a:pt x="798613" y="223552"/>
                </a:cubicBezTo>
                <a:cubicBezTo>
                  <a:pt x="460625" y="234971"/>
                  <a:pt x="392284" y="232316"/>
                  <a:pt x="57553" y="272812"/>
                </a:cubicBezTo>
                <a:cubicBezTo>
                  <a:pt x="19076" y="264655"/>
                  <a:pt x="-23073" y="316557"/>
                  <a:pt x="14885" y="325529"/>
                </a:cubicBezTo>
                <a:cubicBezTo>
                  <a:pt x="37641" y="332966"/>
                  <a:pt x="129387" y="303782"/>
                  <a:pt x="260181" y="290592"/>
                </a:cubicBezTo>
                <a:cubicBezTo>
                  <a:pt x="390976" y="277402"/>
                  <a:pt x="623335" y="250943"/>
                  <a:pt x="799652" y="246391"/>
                </a:cubicBezTo>
                <a:cubicBezTo>
                  <a:pt x="975969" y="241839"/>
                  <a:pt x="1149537" y="207622"/>
                  <a:pt x="1318083" y="263280"/>
                </a:cubicBezTo>
                <a:cubicBezTo>
                  <a:pt x="1269974" y="302768"/>
                  <a:pt x="1203831" y="381169"/>
                  <a:pt x="1152134" y="413508"/>
                </a:cubicBezTo>
                <a:cubicBezTo>
                  <a:pt x="1120172" y="432317"/>
                  <a:pt x="1086982" y="440665"/>
                  <a:pt x="1051101" y="447959"/>
                </a:cubicBezTo>
                <a:cubicBezTo>
                  <a:pt x="1024946" y="471949"/>
                  <a:pt x="1022916" y="512925"/>
                  <a:pt x="1046522" y="539506"/>
                </a:cubicBezTo>
                <a:cubicBezTo>
                  <a:pt x="1139056" y="611526"/>
                  <a:pt x="1143164" y="499394"/>
                  <a:pt x="1178950" y="441385"/>
                </a:cubicBezTo>
                <a:cubicBezTo>
                  <a:pt x="1220780" y="375363"/>
                  <a:pt x="1282296" y="324696"/>
                  <a:pt x="1339989" y="273356"/>
                </a:cubicBezTo>
                <a:cubicBezTo>
                  <a:pt x="1335834" y="270045"/>
                  <a:pt x="1516466" y="147406"/>
                  <a:pt x="1451833" y="121400"/>
                </a:cubicBezTo>
                <a:cubicBezTo>
                  <a:pt x="1335504" y="91268"/>
                  <a:pt x="1004928" y="31724"/>
                  <a:pt x="970888" y="22656"/>
                </a:cubicBezTo>
                <a:cubicBezTo>
                  <a:pt x="965601" y="21264"/>
                  <a:pt x="911119" y="-8964"/>
                  <a:pt x="902196" y="6390"/>
                </a:cubicBezTo>
                <a:cubicBezTo>
                  <a:pt x="864143" y="-20575"/>
                  <a:pt x="830764" y="45494"/>
                  <a:pt x="880148" y="62000"/>
                </a:cubicBezTo>
                <a:cubicBezTo>
                  <a:pt x="921552" y="74187"/>
                  <a:pt x="1382291" y="134115"/>
                  <a:pt x="1436915" y="143663"/>
                </a:cubicBezTo>
                <a:cubicBezTo>
                  <a:pt x="1422421" y="167798"/>
                  <a:pt x="1394330" y="192844"/>
                  <a:pt x="1371432" y="214915"/>
                </a:cubicBezTo>
                <a:cubicBezTo>
                  <a:pt x="1381677" y="180513"/>
                  <a:pt x="1359912" y="144047"/>
                  <a:pt x="1325873" y="135363"/>
                </a:cubicBezTo>
                <a:cubicBezTo>
                  <a:pt x="1325857" y="135347"/>
                  <a:pt x="1325842" y="135331"/>
                  <a:pt x="1325826" y="135315"/>
                </a:cubicBezTo>
                <a:close/>
              </a:path>
            </a:pathLst>
          </a:custGeom>
          <a:solidFill>
            <a:schemeClr val="tx1"/>
          </a:solidFill>
          <a:ln w="0" cap="flat">
            <a:noFill/>
            <a:prstDash val="solid"/>
            <a:miter/>
          </a:ln>
        </p:spPr>
        <p:txBody>
          <a:bodyPr rtlCol="0" anchor="ctr"/>
          <a:lstStyle/>
          <a:p>
            <a:endParaRPr lang="en-US" dirty="0"/>
          </a:p>
        </p:txBody>
      </p:sp>
      <p:sp>
        <p:nvSpPr>
          <p:cNvPr id="6" name="Slide Number Placeholder 5">
            <a:extLst>
              <a:ext uri="{FF2B5EF4-FFF2-40B4-BE49-F238E27FC236}">
                <a16:creationId xmlns:a16="http://schemas.microsoft.com/office/drawing/2014/main" id="{B59F954F-2920-6D8F-5CCF-711C0A4864CC}"/>
              </a:ext>
            </a:extLst>
          </p:cNvPr>
          <p:cNvSpPr>
            <a:spLocks noGrp="1"/>
          </p:cNvSpPr>
          <p:nvPr>
            <p:ph type="sldNum" sz="quarter" idx="4"/>
          </p:nvPr>
        </p:nvSpPr>
        <p:spPr>
          <a:xfrm>
            <a:off x="10875818" y="6525491"/>
            <a:ext cx="1163782" cy="195984"/>
          </a:xfrm>
          <a:prstGeom prst="rect">
            <a:avLst/>
          </a:prstGeom>
        </p:spPr>
        <p:txBody>
          <a:bodyPr/>
          <a:lstStyle>
            <a:lvl1pPr algn="r">
              <a:defRPr sz="800">
                <a:solidFill>
                  <a:schemeClr val="tx1"/>
                </a:solidFill>
              </a:defRPr>
            </a:lvl1pPr>
          </a:lstStyle>
          <a:p>
            <a:fld id="{BC7533A4-4A73-334D-8C5C-9E79E01D1301}" type="slidenum">
              <a:rPr lang="en-US" smtClean="0"/>
              <a:pPr/>
              <a:t>11</a:t>
            </a:fld>
            <a:endParaRPr lang="en-US" dirty="0"/>
          </a:p>
        </p:txBody>
      </p:sp>
    </p:spTree>
    <p:extLst>
      <p:ext uri="{BB962C8B-B14F-4D97-AF65-F5344CB8AC3E}">
        <p14:creationId xmlns:p14="http://schemas.microsoft.com/office/powerpoint/2010/main" val="4184318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64C8AF9-EC55-3464-F14E-E8C6E84808FE}"/>
              </a:ext>
            </a:extLst>
          </p:cNvPr>
          <p:cNvSpPr/>
          <p:nvPr/>
        </p:nvSpPr>
        <p:spPr>
          <a:xfrm>
            <a:off x="0" y="0"/>
            <a:ext cx="12192000" cy="6858000"/>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F44714F-EBEE-578C-E130-B40B12005453}"/>
              </a:ext>
            </a:extLst>
          </p:cNvPr>
          <p:cNvPicPr>
            <a:picLocks noChangeAspect="1"/>
          </p:cNvPicPr>
          <p:nvPr/>
        </p:nvPicPr>
        <p:blipFill>
          <a:blip r:embed="rId3"/>
          <a:srcRect/>
          <a:stretch/>
        </p:blipFill>
        <p:spPr>
          <a:xfrm flipH="1">
            <a:off x="1906" y="0"/>
            <a:ext cx="12190094" cy="6858000"/>
          </a:xfrm>
          <a:prstGeom prst="rect">
            <a:avLst/>
          </a:prstGeom>
        </p:spPr>
      </p:pic>
      <p:sp>
        <p:nvSpPr>
          <p:cNvPr id="42" name="Graphic 40">
            <a:extLst>
              <a:ext uri="{FF2B5EF4-FFF2-40B4-BE49-F238E27FC236}">
                <a16:creationId xmlns:a16="http://schemas.microsoft.com/office/drawing/2014/main" id="{D404CD6A-9782-BCDB-5DC2-4846D2A78CF3}"/>
              </a:ext>
            </a:extLst>
          </p:cNvPr>
          <p:cNvSpPr/>
          <p:nvPr/>
        </p:nvSpPr>
        <p:spPr>
          <a:xfrm rot="10461543" flipH="1">
            <a:off x="5898451" y="4431567"/>
            <a:ext cx="1196660" cy="459518"/>
          </a:xfrm>
          <a:custGeom>
            <a:avLst/>
            <a:gdLst>
              <a:gd name="connsiteX0" fmla="*/ 1633624 w 1773614"/>
              <a:gd name="connsiteY0" fmla="*/ 135315 h 562873"/>
              <a:gd name="connsiteX1" fmla="*/ 1571351 w 1773614"/>
              <a:gd name="connsiteY1" fmla="*/ 153883 h 562873"/>
              <a:gd name="connsiteX2" fmla="*/ 1611953 w 1773614"/>
              <a:gd name="connsiteY2" fmla="*/ 135603 h 562873"/>
              <a:gd name="connsiteX3" fmla="*/ 1567999 w 1773614"/>
              <a:gd name="connsiteY3" fmla="*/ 157914 h 562873"/>
              <a:gd name="connsiteX4" fmla="*/ 1567999 w 1773614"/>
              <a:gd name="connsiteY4" fmla="*/ 157914 h 562873"/>
              <a:gd name="connsiteX5" fmla="*/ 1106411 w 1773614"/>
              <a:gd name="connsiteY5" fmla="*/ 223552 h 562873"/>
              <a:gd name="connsiteX6" fmla="*/ 37304 w 1773614"/>
              <a:gd name="connsiteY6" fmla="*/ 299362 h 562873"/>
              <a:gd name="connsiteX7" fmla="*/ 22149 w 1773614"/>
              <a:gd name="connsiteY7" fmla="*/ 363992 h 562873"/>
              <a:gd name="connsiteX8" fmla="*/ 110954 w 1773614"/>
              <a:gd name="connsiteY8" fmla="*/ 344512 h 562873"/>
              <a:gd name="connsiteX9" fmla="*/ 1107450 w 1773614"/>
              <a:gd name="connsiteY9" fmla="*/ 246391 h 562873"/>
              <a:gd name="connsiteX10" fmla="*/ 1625881 w 1773614"/>
              <a:gd name="connsiteY10" fmla="*/ 263280 h 562873"/>
              <a:gd name="connsiteX11" fmla="*/ 1459932 w 1773614"/>
              <a:gd name="connsiteY11" fmla="*/ 413508 h 562873"/>
              <a:gd name="connsiteX12" fmla="*/ 1358899 w 1773614"/>
              <a:gd name="connsiteY12" fmla="*/ 447959 h 562873"/>
              <a:gd name="connsiteX13" fmla="*/ 1354320 w 1773614"/>
              <a:gd name="connsiteY13" fmla="*/ 539506 h 562873"/>
              <a:gd name="connsiteX14" fmla="*/ 1486748 w 1773614"/>
              <a:gd name="connsiteY14" fmla="*/ 441385 h 562873"/>
              <a:gd name="connsiteX15" fmla="*/ 1647787 w 1773614"/>
              <a:gd name="connsiteY15" fmla="*/ 273356 h 562873"/>
              <a:gd name="connsiteX16" fmla="*/ 1759631 w 1773614"/>
              <a:gd name="connsiteY16" fmla="*/ 121400 h 562873"/>
              <a:gd name="connsiteX17" fmla="*/ 1278686 w 1773614"/>
              <a:gd name="connsiteY17" fmla="*/ 22656 h 562873"/>
              <a:gd name="connsiteX18" fmla="*/ 1209994 w 1773614"/>
              <a:gd name="connsiteY18" fmla="*/ 6390 h 562873"/>
              <a:gd name="connsiteX19" fmla="*/ 1187946 w 1773614"/>
              <a:gd name="connsiteY19" fmla="*/ 62000 h 562873"/>
              <a:gd name="connsiteX20" fmla="*/ 1744713 w 1773614"/>
              <a:gd name="connsiteY20" fmla="*/ 143663 h 562873"/>
              <a:gd name="connsiteX21" fmla="*/ 1679230 w 1773614"/>
              <a:gd name="connsiteY21" fmla="*/ 214915 h 562873"/>
              <a:gd name="connsiteX22" fmla="*/ 1633671 w 1773614"/>
              <a:gd name="connsiteY22" fmla="*/ 135363 h 562873"/>
              <a:gd name="connsiteX0" fmla="*/ 1633624 w 1773614"/>
              <a:gd name="connsiteY0" fmla="*/ 135315 h 562874"/>
              <a:gd name="connsiteX1" fmla="*/ 1571351 w 1773614"/>
              <a:gd name="connsiteY1" fmla="*/ 153883 h 562874"/>
              <a:gd name="connsiteX2" fmla="*/ 1611953 w 1773614"/>
              <a:gd name="connsiteY2" fmla="*/ 135603 h 562874"/>
              <a:gd name="connsiteX3" fmla="*/ 1567999 w 1773614"/>
              <a:gd name="connsiteY3" fmla="*/ 157914 h 562874"/>
              <a:gd name="connsiteX4" fmla="*/ 1567999 w 1773614"/>
              <a:gd name="connsiteY4" fmla="*/ 157914 h 562874"/>
              <a:gd name="connsiteX5" fmla="*/ 1106411 w 1773614"/>
              <a:gd name="connsiteY5" fmla="*/ 223552 h 562874"/>
              <a:gd name="connsiteX6" fmla="*/ 37304 w 1773614"/>
              <a:gd name="connsiteY6" fmla="*/ 299362 h 562874"/>
              <a:gd name="connsiteX7" fmla="*/ 22149 w 1773614"/>
              <a:gd name="connsiteY7" fmla="*/ 363992 h 562874"/>
              <a:gd name="connsiteX8" fmla="*/ 567979 w 1773614"/>
              <a:gd name="connsiteY8" fmla="*/ 290592 h 562874"/>
              <a:gd name="connsiteX9" fmla="*/ 1107450 w 1773614"/>
              <a:gd name="connsiteY9" fmla="*/ 246391 h 562874"/>
              <a:gd name="connsiteX10" fmla="*/ 1625881 w 1773614"/>
              <a:gd name="connsiteY10" fmla="*/ 263280 h 562874"/>
              <a:gd name="connsiteX11" fmla="*/ 1459932 w 1773614"/>
              <a:gd name="connsiteY11" fmla="*/ 413508 h 562874"/>
              <a:gd name="connsiteX12" fmla="*/ 1358899 w 1773614"/>
              <a:gd name="connsiteY12" fmla="*/ 447959 h 562874"/>
              <a:gd name="connsiteX13" fmla="*/ 1354320 w 1773614"/>
              <a:gd name="connsiteY13" fmla="*/ 539506 h 562874"/>
              <a:gd name="connsiteX14" fmla="*/ 1486748 w 1773614"/>
              <a:gd name="connsiteY14" fmla="*/ 441385 h 562874"/>
              <a:gd name="connsiteX15" fmla="*/ 1647787 w 1773614"/>
              <a:gd name="connsiteY15" fmla="*/ 273356 h 562874"/>
              <a:gd name="connsiteX16" fmla="*/ 1759631 w 1773614"/>
              <a:gd name="connsiteY16" fmla="*/ 121400 h 562874"/>
              <a:gd name="connsiteX17" fmla="*/ 1278686 w 1773614"/>
              <a:gd name="connsiteY17" fmla="*/ 22656 h 562874"/>
              <a:gd name="connsiteX18" fmla="*/ 1209994 w 1773614"/>
              <a:gd name="connsiteY18" fmla="*/ 6390 h 562874"/>
              <a:gd name="connsiteX19" fmla="*/ 1187946 w 1773614"/>
              <a:gd name="connsiteY19" fmla="*/ 62000 h 562874"/>
              <a:gd name="connsiteX20" fmla="*/ 1744713 w 1773614"/>
              <a:gd name="connsiteY20" fmla="*/ 143663 h 562874"/>
              <a:gd name="connsiteX21" fmla="*/ 1679230 w 1773614"/>
              <a:gd name="connsiteY21" fmla="*/ 214915 h 562874"/>
              <a:gd name="connsiteX22" fmla="*/ 1633671 w 1773614"/>
              <a:gd name="connsiteY22" fmla="*/ 135363 h 562874"/>
              <a:gd name="connsiteX23" fmla="*/ 1633624 w 1773614"/>
              <a:gd name="connsiteY23" fmla="*/ 135315 h 562874"/>
              <a:gd name="connsiteX0" fmla="*/ 1599873 w 1739863"/>
              <a:gd name="connsiteY0" fmla="*/ 135315 h 562874"/>
              <a:gd name="connsiteX1" fmla="*/ 1537600 w 1739863"/>
              <a:gd name="connsiteY1" fmla="*/ 153883 h 562874"/>
              <a:gd name="connsiteX2" fmla="*/ 1578202 w 1739863"/>
              <a:gd name="connsiteY2" fmla="*/ 135603 h 562874"/>
              <a:gd name="connsiteX3" fmla="*/ 1534248 w 1739863"/>
              <a:gd name="connsiteY3" fmla="*/ 157914 h 562874"/>
              <a:gd name="connsiteX4" fmla="*/ 1534248 w 1739863"/>
              <a:gd name="connsiteY4" fmla="*/ 157914 h 562874"/>
              <a:gd name="connsiteX5" fmla="*/ 1072660 w 1739863"/>
              <a:gd name="connsiteY5" fmla="*/ 223552 h 562874"/>
              <a:gd name="connsiteX6" fmla="*/ 3553 w 1739863"/>
              <a:gd name="connsiteY6" fmla="*/ 299362 h 562874"/>
              <a:gd name="connsiteX7" fmla="*/ 288932 w 1739863"/>
              <a:gd name="connsiteY7" fmla="*/ 325529 h 562874"/>
              <a:gd name="connsiteX8" fmla="*/ 534228 w 1739863"/>
              <a:gd name="connsiteY8" fmla="*/ 290592 h 562874"/>
              <a:gd name="connsiteX9" fmla="*/ 1073699 w 1739863"/>
              <a:gd name="connsiteY9" fmla="*/ 246391 h 562874"/>
              <a:gd name="connsiteX10" fmla="*/ 1592130 w 1739863"/>
              <a:gd name="connsiteY10" fmla="*/ 263280 h 562874"/>
              <a:gd name="connsiteX11" fmla="*/ 1426181 w 1739863"/>
              <a:gd name="connsiteY11" fmla="*/ 413508 h 562874"/>
              <a:gd name="connsiteX12" fmla="*/ 1325148 w 1739863"/>
              <a:gd name="connsiteY12" fmla="*/ 447959 h 562874"/>
              <a:gd name="connsiteX13" fmla="*/ 1320569 w 1739863"/>
              <a:gd name="connsiteY13" fmla="*/ 539506 h 562874"/>
              <a:gd name="connsiteX14" fmla="*/ 1452997 w 1739863"/>
              <a:gd name="connsiteY14" fmla="*/ 441385 h 562874"/>
              <a:gd name="connsiteX15" fmla="*/ 1614036 w 1739863"/>
              <a:gd name="connsiteY15" fmla="*/ 273356 h 562874"/>
              <a:gd name="connsiteX16" fmla="*/ 1725880 w 1739863"/>
              <a:gd name="connsiteY16" fmla="*/ 121400 h 562874"/>
              <a:gd name="connsiteX17" fmla="*/ 1244935 w 1739863"/>
              <a:gd name="connsiteY17" fmla="*/ 22656 h 562874"/>
              <a:gd name="connsiteX18" fmla="*/ 1176243 w 1739863"/>
              <a:gd name="connsiteY18" fmla="*/ 6390 h 562874"/>
              <a:gd name="connsiteX19" fmla="*/ 1154195 w 1739863"/>
              <a:gd name="connsiteY19" fmla="*/ 62000 h 562874"/>
              <a:gd name="connsiteX20" fmla="*/ 1710962 w 1739863"/>
              <a:gd name="connsiteY20" fmla="*/ 143663 h 562874"/>
              <a:gd name="connsiteX21" fmla="*/ 1645479 w 1739863"/>
              <a:gd name="connsiteY21" fmla="*/ 214915 h 562874"/>
              <a:gd name="connsiteX22" fmla="*/ 1599920 w 1739863"/>
              <a:gd name="connsiteY22" fmla="*/ 135363 h 562874"/>
              <a:gd name="connsiteX23" fmla="*/ 1599873 w 1739863"/>
              <a:gd name="connsiteY23" fmla="*/ 135315 h 562874"/>
              <a:gd name="connsiteX0" fmla="*/ 1325826 w 1465816"/>
              <a:gd name="connsiteY0" fmla="*/ 135315 h 562874"/>
              <a:gd name="connsiteX1" fmla="*/ 1263553 w 1465816"/>
              <a:gd name="connsiteY1" fmla="*/ 153883 h 562874"/>
              <a:gd name="connsiteX2" fmla="*/ 1304155 w 1465816"/>
              <a:gd name="connsiteY2" fmla="*/ 135603 h 562874"/>
              <a:gd name="connsiteX3" fmla="*/ 1260201 w 1465816"/>
              <a:gd name="connsiteY3" fmla="*/ 157914 h 562874"/>
              <a:gd name="connsiteX4" fmla="*/ 1260201 w 1465816"/>
              <a:gd name="connsiteY4" fmla="*/ 157914 h 562874"/>
              <a:gd name="connsiteX5" fmla="*/ 798613 w 1465816"/>
              <a:gd name="connsiteY5" fmla="*/ 223552 h 562874"/>
              <a:gd name="connsiteX6" fmla="*/ 57553 w 1465816"/>
              <a:gd name="connsiteY6" fmla="*/ 272812 h 562874"/>
              <a:gd name="connsiteX7" fmla="*/ 14885 w 1465816"/>
              <a:gd name="connsiteY7" fmla="*/ 325529 h 562874"/>
              <a:gd name="connsiteX8" fmla="*/ 260181 w 1465816"/>
              <a:gd name="connsiteY8" fmla="*/ 290592 h 562874"/>
              <a:gd name="connsiteX9" fmla="*/ 799652 w 1465816"/>
              <a:gd name="connsiteY9" fmla="*/ 246391 h 562874"/>
              <a:gd name="connsiteX10" fmla="*/ 1318083 w 1465816"/>
              <a:gd name="connsiteY10" fmla="*/ 263280 h 562874"/>
              <a:gd name="connsiteX11" fmla="*/ 1152134 w 1465816"/>
              <a:gd name="connsiteY11" fmla="*/ 413508 h 562874"/>
              <a:gd name="connsiteX12" fmla="*/ 1051101 w 1465816"/>
              <a:gd name="connsiteY12" fmla="*/ 447959 h 562874"/>
              <a:gd name="connsiteX13" fmla="*/ 1046522 w 1465816"/>
              <a:gd name="connsiteY13" fmla="*/ 539506 h 562874"/>
              <a:gd name="connsiteX14" fmla="*/ 1178950 w 1465816"/>
              <a:gd name="connsiteY14" fmla="*/ 441385 h 562874"/>
              <a:gd name="connsiteX15" fmla="*/ 1339989 w 1465816"/>
              <a:gd name="connsiteY15" fmla="*/ 273356 h 562874"/>
              <a:gd name="connsiteX16" fmla="*/ 1451833 w 1465816"/>
              <a:gd name="connsiteY16" fmla="*/ 121400 h 562874"/>
              <a:gd name="connsiteX17" fmla="*/ 970888 w 1465816"/>
              <a:gd name="connsiteY17" fmla="*/ 22656 h 562874"/>
              <a:gd name="connsiteX18" fmla="*/ 902196 w 1465816"/>
              <a:gd name="connsiteY18" fmla="*/ 6390 h 562874"/>
              <a:gd name="connsiteX19" fmla="*/ 880148 w 1465816"/>
              <a:gd name="connsiteY19" fmla="*/ 62000 h 562874"/>
              <a:gd name="connsiteX20" fmla="*/ 1436915 w 1465816"/>
              <a:gd name="connsiteY20" fmla="*/ 143663 h 562874"/>
              <a:gd name="connsiteX21" fmla="*/ 1371432 w 1465816"/>
              <a:gd name="connsiteY21" fmla="*/ 214915 h 562874"/>
              <a:gd name="connsiteX22" fmla="*/ 1325873 w 1465816"/>
              <a:gd name="connsiteY22" fmla="*/ 135363 h 562874"/>
              <a:gd name="connsiteX23" fmla="*/ 1325826 w 1465816"/>
              <a:gd name="connsiteY23" fmla="*/ 135315 h 562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65816" h="562874">
                <a:moveTo>
                  <a:pt x="1325826" y="135315"/>
                </a:moveTo>
                <a:cubicBezTo>
                  <a:pt x="1302550" y="129317"/>
                  <a:pt x="1278944" y="137186"/>
                  <a:pt x="1263553" y="153883"/>
                </a:cubicBezTo>
                <a:cubicBezTo>
                  <a:pt x="1274884" y="146638"/>
                  <a:pt x="1289567" y="135123"/>
                  <a:pt x="1304155" y="135603"/>
                </a:cubicBezTo>
                <a:cubicBezTo>
                  <a:pt x="1288292" y="141264"/>
                  <a:pt x="1274743" y="151388"/>
                  <a:pt x="1260201" y="157914"/>
                </a:cubicBezTo>
                <a:lnTo>
                  <a:pt x="1260201" y="157914"/>
                </a:lnTo>
                <a:cubicBezTo>
                  <a:pt x="1117103" y="228638"/>
                  <a:pt x="953704" y="213380"/>
                  <a:pt x="798613" y="223552"/>
                </a:cubicBezTo>
                <a:cubicBezTo>
                  <a:pt x="460625" y="234971"/>
                  <a:pt x="392284" y="232316"/>
                  <a:pt x="57553" y="272812"/>
                </a:cubicBezTo>
                <a:cubicBezTo>
                  <a:pt x="19076" y="264655"/>
                  <a:pt x="-23073" y="316557"/>
                  <a:pt x="14885" y="325529"/>
                </a:cubicBezTo>
                <a:cubicBezTo>
                  <a:pt x="37641" y="332966"/>
                  <a:pt x="129387" y="303782"/>
                  <a:pt x="260181" y="290592"/>
                </a:cubicBezTo>
                <a:cubicBezTo>
                  <a:pt x="390976" y="277402"/>
                  <a:pt x="623335" y="250943"/>
                  <a:pt x="799652" y="246391"/>
                </a:cubicBezTo>
                <a:cubicBezTo>
                  <a:pt x="975969" y="241839"/>
                  <a:pt x="1149537" y="207622"/>
                  <a:pt x="1318083" y="263280"/>
                </a:cubicBezTo>
                <a:cubicBezTo>
                  <a:pt x="1269974" y="302768"/>
                  <a:pt x="1203831" y="381169"/>
                  <a:pt x="1152134" y="413508"/>
                </a:cubicBezTo>
                <a:cubicBezTo>
                  <a:pt x="1120172" y="432317"/>
                  <a:pt x="1086982" y="440665"/>
                  <a:pt x="1051101" y="447959"/>
                </a:cubicBezTo>
                <a:cubicBezTo>
                  <a:pt x="1024946" y="471949"/>
                  <a:pt x="1022916" y="512925"/>
                  <a:pt x="1046522" y="539506"/>
                </a:cubicBezTo>
                <a:cubicBezTo>
                  <a:pt x="1139056" y="611526"/>
                  <a:pt x="1143164" y="499394"/>
                  <a:pt x="1178950" y="441385"/>
                </a:cubicBezTo>
                <a:cubicBezTo>
                  <a:pt x="1220780" y="375363"/>
                  <a:pt x="1282296" y="324696"/>
                  <a:pt x="1339989" y="273356"/>
                </a:cubicBezTo>
                <a:cubicBezTo>
                  <a:pt x="1335834" y="270045"/>
                  <a:pt x="1516466" y="147406"/>
                  <a:pt x="1451833" y="121400"/>
                </a:cubicBezTo>
                <a:cubicBezTo>
                  <a:pt x="1335504" y="91268"/>
                  <a:pt x="1004928" y="31724"/>
                  <a:pt x="970888" y="22656"/>
                </a:cubicBezTo>
                <a:cubicBezTo>
                  <a:pt x="965601" y="21264"/>
                  <a:pt x="911119" y="-8964"/>
                  <a:pt x="902196" y="6390"/>
                </a:cubicBezTo>
                <a:cubicBezTo>
                  <a:pt x="864143" y="-20575"/>
                  <a:pt x="830764" y="45494"/>
                  <a:pt x="880148" y="62000"/>
                </a:cubicBezTo>
                <a:cubicBezTo>
                  <a:pt x="921552" y="74187"/>
                  <a:pt x="1382291" y="134115"/>
                  <a:pt x="1436915" y="143663"/>
                </a:cubicBezTo>
                <a:cubicBezTo>
                  <a:pt x="1422421" y="167798"/>
                  <a:pt x="1394330" y="192844"/>
                  <a:pt x="1371432" y="214915"/>
                </a:cubicBezTo>
                <a:cubicBezTo>
                  <a:pt x="1381677" y="180513"/>
                  <a:pt x="1359912" y="144047"/>
                  <a:pt x="1325873" y="135363"/>
                </a:cubicBezTo>
                <a:cubicBezTo>
                  <a:pt x="1325857" y="135347"/>
                  <a:pt x="1325842" y="135331"/>
                  <a:pt x="1325826" y="135315"/>
                </a:cubicBezTo>
                <a:close/>
              </a:path>
            </a:pathLst>
          </a:custGeom>
          <a:solidFill>
            <a:schemeClr val="tx1"/>
          </a:solidFill>
          <a:ln w="0"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D39906C2-0733-114A-9428-F293A4FAB2CC}"/>
              </a:ext>
            </a:extLst>
          </p:cNvPr>
          <p:cNvSpPr>
            <a:spLocks noGrp="1"/>
          </p:cNvSpPr>
          <p:nvPr>
            <p:ph type="title"/>
          </p:nvPr>
        </p:nvSpPr>
        <p:spPr>
          <a:xfrm>
            <a:off x="-114255" y="5098241"/>
            <a:ext cx="3703818" cy="1325563"/>
          </a:xfrm>
        </p:spPr>
        <p:txBody>
          <a:bodyPr>
            <a:noAutofit/>
          </a:bodyPr>
          <a:lstStyle/>
          <a:p>
            <a:pPr algn="ctr"/>
            <a:r>
              <a:rPr lang="en-US" sz="2800" dirty="0">
                <a:solidFill>
                  <a:schemeClr val="tx2">
                    <a:lumMod val="50000"/>
                  </a:schemeClr>
                </a:solidFill>
                <a:latin typeface="+mn-lt"/>
              </a:rPr>
              <a:t>Ability to notice what is happening inside yourself and others</a:t>
            </a:r>
          </a:p>
        </p:txBody>
      </p:sp>
      <p:sp>
        <p:nvSpPr>
          <p:cNvPr id="22" name="TextBox 21">
            <a:extLst>
              <a:ext uri="{FF2B5EF4-FFF2-40B4-BE49-F238E27FC236}">
                <a16:creationId xmlns:a16="http://schemas.microsoft.com/office/drawing/2014/main" id="{75BA85F5-21A5-CB5A-6D99-2C86C8250899}"/>
              </a:ext>
            </a:extLst>
          </p:cNvPr>
          <p:cNvSpPr txBox="1"/>
          <p:nvPr/>
        </p:nvSpPr>
        <p:spPr>
          <a:xfrm>
            <a:off x="1193048" y="4199599"/>
            <a:ext cx="1089212" cy="923330"/>
          </a:xfrm>
          <a:prstGeom prst="rect">
            <a:avLst/>
          </a:prstGeom>
          <a:noFill/>
        </p:spPr>
        <p:txBody>
          <a:bodyPr wrap="square">
            <a:spAutoFit/>
          </a:bodyPr>
          <a:lstStyle/>
          <a:p>
            <a:r>
              <a:rPr lang="en-US" sz="5400" b="1" dirty="0">
                <a:solidFill>
                  <a:schemeClr val="tx2"/>
                </a:solidFill>
              </a:rPr>
              <a:t>IN</a:t>
            </a:r>
          </a:p>
        </p:txBody>
      </p:sp>
      <p:sp>
        <p:nvSpPr>
          <p:cNvPr id="23" name="TextBox 22">
            <a:extLst>
              <a:ext uri="{FF2B5EF4-FFF2-40B4-BE49-F238E27FC236}">
                <a16:creationId xmlns:a16="http://schemas.microsoft.com/office/drawing/2014/main" id="{712776DC-1355-B4F2-A43A-A6292190F2D8}"/>
              </a:ext>
            </a:extLst>
          </p:cNvPr>
          <p:cNvSpPr txBox="1"/>
          <p:nvPr/>
        </p:nvSpPr>
        <p:spPr>
          <a:xfrm>
            <a:off x="7575056" y="4175553"/>
            <a:ext cx="1845545" cy="923330"/>
          </a:xfrm>
          <a:prstGeom prst="rect">
            <a:avLst/>
          </a:prstGeom>
          <a:noFill/>
        </p:spPr>
        <p:txBody>
          <a:bodyPr wrap="square">
            <a:spAutoFit/>
          </a:bodyPr>
          <a:lstStyle/>
          <a:p>
            <a:r>
              <a:rPr lang="en-US" sz="5400" b="1" dirty="0">
                <a:solidFill>
                  <a:schemeClr val="tx2"/>
                </a:solidFill>
              </a:rPr>
              <a:t>OUT</a:t>
            </a:r>
          </a:p>
        </p:txBody>
      </p:sp>
      <p:sp>
        <p:nvSpPr>
          <p:cNvPr id="24" name="TextBox 23">
            <a:extLst>
              <a:ext uri="{FF2B5EF4-FFF2-40B4-BE49-F238E27FC236}">
                <a16:creationId xmlns:a16="http://schemas.microsoft.com/office/drawing/2014/main" id="{348B62AE-4827-E287-F9B4-083D90249434}"/>
              </a:ext>
            </a:extLst>
          </p:cNvPr>
          <p:cNvSpPr txBox="1"/>
          <p:nvPr/>
        </p:nvSpPr>
        <p:spPr>
          <a:xfrm>
            <a:off x="4123225" y="290674"/>
            <a:ext cx="1261031" cy="923330"/>
          </a:xfrm>
          <a:prstGeom prst="rect">
            <a:avLst/>
          </a:prstGeom>
          <a:noFill/>
        </p:spPr>
        <p:txBody>
          <a:bodyPr wrap="square">
            <a:spAutoFit/>
          </a:bodyPr>
          <a:lstStyle/>
          <a:p>
            <a:pPr algn="ctr"/>
            <a:r>
              <a:rPr lang="en-US" sz="5400" b="1" dirty="0">
                <a:solidFill>
                  <a:schemeClr val="tx2">
                    <a:alpha val="19000"/>
                  </a:schemeClr>
                </a:solidFill>
              </a:rPr>
              <a:t>UP</a:t>
            </a:r>
          </a:p>
        </p:txBody>
      </p:sp>
      <p:sp>
        <p:nvSpPr>
          <p:cNvPr id="26" name="TextBox 25">
            <a:extLst>
              <a:ext uri="{FF2B5EF4-FFF2-40B4-BE49-F238E27FC236}">
                <a16:creationId xmlns:a16="http://schemas.microsoft.com/office/drawing/2014/main" id="{256A51EA-A635-06D0-2E45-B4957DA18BB7}"/>
              </a:ext>
            </a:extLst>
          </p:cNvPr>
          <p:cNvSpPr txBox="1"/>
          <p:nvPr/>
        </p:nvSpPr>
        <p:spPr>
          <a:xfrm>
            <a:off x="3263187" y="5894013"/>
            <a:ext cx="3146088" cy="830997"/>
          </a:xfrm>
          <a:prstGeom prst="rect">
            <a:avLst/>
          </a:prstGeom>
          <a:noFill/>
        </p:spPr>
        <p:txBody>
          <a:bodyPr wrap="square">
            <a:spAutoFit/>
          </a:bodyPr>
          <a:lstStyle/>
          <a:p>
            <a:pPr algn="ctr"/>
            <a:r>
              <a:rPr lang="en-US" sz="4800" b="1" dirty="0">
                <a:solidFill>
                  <a:schemeClr val="tx2">
                    <a:alpha val="17000"/>
                  </a:schemeClr>
                </a:solidFill>
              </a:rPr>
              <a:t>DOWN</a:t>
            </a:r>
          </a:p>
        </p:txBody>
      </p:sp>
      <p:grpSp>
        <p:nvGrpSpPr>
          <p:cNvPr id="49" name="Group 48">
            <a:extLst>
              <a:ext uri="{FF2B5EF4-FFF2-40B4-BE49-F238E27FC236}">
                <a16:creationId xmlns:a16="http://schemas.microsoft.com/office/drawing/2014/main" id="{A15680D3-86C9-D596-CBA9-A0458F57356E}"/>
              </a:ext>
            </a:extLst>
          </p:cNvPr>
          <p:cNvGrpSpPr/>
          <p:nvPr/>
        </p:nvGrpSpPr>
        <p:grpSpPr>
          <a:xfrm rot="243112" flipH="1" flipV="1">
            <a:off x="3984650" y="1521262"/>
            <a:ext cx="912719" cy="3815474"/>
            <a:chOff x="7077104" y="2088591"/>
            <a:chExt cx="912719" cy="3815474"/>
          </a:xfrm>
          <a:solidFill>
            <a:schemeClr val="accent1">
              <a:alpha val="26000"/>
            </a:schemeClr>
          </a:solidFill>
        </p:grpSpPr>
        <p:sp>
          <p:nvSpPr>
            <p:cNvPr id="48" name="Graphic 44">
              <a:extLst>
                <a:ext uri="{FF2B5EF4-FFF2-40B4-BE49-F238E27FC236}">
                  <a16:creationId xmlns:a16="http://schemas.microsoft.com/office/drawing/2014/main" id="{B2333DD1-3703-2EB1-CEA0-8919FF5665C4}"/>
                </a:ext>
              </a:extLst>
            </p:cNvPr>
            <p:cNvSpPr/>
            <p:nvPr/>
          </p:nvSpPr>
          <p:spPr>
            <a:xfrm rot="16035798">
              <a:off x="5685390" y="3480305"/>
              <a:ext cx="3468052" cy="684623"/>
            </a:xfrm>
            <a:custGeom>
              <a:avLst/>
              <a:gdLst>
                <a:gd name="connsiteX0" fmla="*/ 2816483 w 3295065"/>
                <a:gd name="connsiteY0" fmla="*/ 7940 h 678400"/>
                <a:gd name="connsiteX1" fmla="*/ 2799725 w 3295065"/>
                <a:gd name="connsiteY1" fmla="*/ 117 h 678400"/>
                <a:gd name="connsiteX2" fmla="*/ 2790292 w 3295065"/>
                <a:gd name="connsiteY2" fmla="*/ 70309 h 678400"/>
                <a:gd name="connsiteX3" fmla="*/ 3088040 w 3295065"/>
                <a:gd name="connsiteY3" fmla="*/ 152375 h 678400"/>
                <a:gd name="connsiteX4" fmla="*/ 2521121 w 3295065"/>
                <a:gd name="connsiteY4" fmla="*/ 298808 h 678400"/>
                <a:gd name="connsiteX5" fmla="*/ 1990546 w 3295065"/>
                <a:gd name="connsiteY5" fmla="*/ 215909 h 678400"/>
                <a:gd name="connsiteX6" fmla="*/ 764042 w 3295065"/>
                <a:gd name="connsiteY6" fmla="*/ 628128 h 678400"/>
                <a:gd name="connsiteX7" fmla="*/ 73107 w 3295065"/>
                <a:gd name="connsiteY7" fmla="*/ 365227 h 678400"/>
                <a:gd name="connsiteX8" fmla="*/ 23945 w 3295065"/>
                <a:gd name="connsiteY8" fmla="*/ 441245 h 678400"/>
                <a:gd name="connsiteX9" fmla="*/ 765207 w 3295065"/>
                <a:gd name="connsiteY9" fmla="*/ 678400 h 678400"/>
                <a:gd name="connsiteX10" fmla="*/ 1988937 w 3295065"/>
                <a:gd name="connsiteY10" fmla="*/ 243708 h 678400"/>
                <a:gd name="connsiteX11" fmla="*/ 2524284 w 3295065"/>
                <a:gd name="connsiteY11" fmla="*/ 323888 h 678400"/>
                <a:gd name="connsiteX12" fmla="*/ 3102856 w 3295065"/>
                <a:gd name="connsiteY12" fmla="*/ 275004 h 678400"/>
                <a:gd name="connsiteX13" fmla="*/ 3117671 w 3295065"/>
                <a:gd name="connsiteY13" fmla="*/ 287433 h 678400"/>
                <a:gd name="connsiteX14" fmla="*/ 2893056 w 3295065"/>
                <a:gd name="connsiteY14" fmla="*/ 415499 h 678400"/>
                <a:gd name="connsiteX15" fmla="*/ 3006529 w 3295065"/>
                <a:gd name="connsiteY15" fmla="*/ 513435 h 678400"/>
                <a:gd name="connsiteX16" fmla="*/ 3145970 w 3295065"/>
                <a:gd name="connsiteY16" fmla="*/ 298142 h 678400"/>
                <a:gd name="connsiteX17" fmla="*/ 3230200 w 3295065"/>
                <a:gd name="connsiteY17" fmla="*/ 244152 h 678400"/>
                <a:gd name="connsiteX18" fmla="*/ 3218548 w 3295065"/>
                <a:gd name="connsiteY18" fmla="*/ 145772 h 678400"/>
                <a:gd name="connsiteX19" fmla="*/ 2816538 w 3295065"/>
                <a:gd name="connsiteY19" fmla="*/ 7940 h 678400"/>
                <a:gd name="connsiteX20" fmla="*/ 3093589 w 3295065"/>
                <a:gd name="connsiteY20" fmla="*/ 262574 h 678400"/>
                <a:gd name="connsiteX21" fmla="*/ 3098139 w 3295065"/>
                <a:gd name="connsiteY21" fmla="*/ 269344 h 678400"/>
                <a:gd name="connsiteX22" fmla="*/ 3093589 w 3295065"/>
                <a:gd name="connsiteY22" fmla="*/ 262574 h 678400"/>
                <a:gd name="connsiteX23" fmla="*/ 3115507 w 3295065"/>
                <a:gd name="connsiteY23" fmla="*/ 282328 h 678400"/>
                <a:gd name="connsiteX24" fmla="*/ 3107683 w 3295065"/>
                <a:gd name="connsiteY24" fmla="*/ 276335 h 678400"/>
                <a:gd name="connsiteX25" fmla="*/ 3123941 w 3295065"/>
                <a:gd name="connsiteY25" fmla="*/ 282661 h 678400"/>
                <a:gd name="connsiteX26" fmla="*/ 3122498 w 3295065"/>
                <a:gd name="connsiteY26" fmla="*/ 283771 h 678400"/>
                <a:gd name="connsiteX27" fmla="*/ 3115507 w 3295065"/>
                <a:gd name="connsiteY27" fmla="*/ 282328 h 678400"/>
                <a:gd name="connsiteX28" fmla="*/ 3231421 w 3295065"/>
                <a:gd name="connsiteY28" fmla="*/ 209639 h 678400"/>
                <a:gd name="connsiteX29" fmla="*/ 3220490 w 3295065"/>
                <a:gd name="connsiteY29" fmla="*/ 183782 h 678400"/>
                <a:gd name="connsiteX30" fmla="*/ 3254060 w 3295065"/>
                <a:gd name="connsiteY30" fmla="*/ 194824 h 678400"/>
                <a:gd name="connsiteX31" fmla="*/ 3231365 w 3295065"/>
                <a:gd name="connsiteY31" fmla="*/ 209583 h 678400"/>
                <a:gd name="connsiteX0" fmla="*/ 2743376 w 3221959"/>
                <a:gd name="connsiteY0" fmla="*/ 7940 h 690174"/>
                <a:gd name="connsiteX1" fmla="*/ 2726618 w 3221959"/>
                <a:gd name="connsiteY1" fmla="*/ 117 h 690174"/>
                <a:gd name="connsiteX2" fmla="*/ 2717185 w 3221959"/>
                <a:gd name="connsiteY2" fmla="*/ 70309 h 690174"/>
                <a:gd name="connsiteX3" fmla="*/ 3014933 w 3221959"/>
                <a:gd name="connsiteY3" fmla="*/ 152375 h 690174"/>
                <a:gd name="connsiteX4" fmla="*/ 2448014 w 3221959"/>
                <a:gd name="connsiteY4" fmla="*/ 298808 h 690174"/>
                <a:gd name="connsiteX5" fmla="*/ 1917439 w 3221959"/>
                <a:gd name="connsiteY5" fmla="*/ 215909 h 690174"/>
                <a:gd name="connsiteX6" fmla="*/ 690935 w 3221959"/>
                <a:gd name="connsiteY6" fmla="*/ 628128 h 690174"/>
                <a:gd name="connsiteX7" fmla="*/ 0 w 3221959"/>
                <a:gd name="connsiteY7" fmla="*/ 365227 h 690174"/>
                <a:gd name="connsiteX8" fmla="*/ 51660 w 3221959"/>
                <a:gd name="connsiteY8" fmla="*/ 489902 h 690174"/>
                <a:gd name="connsiteX9" fmla="*/ 692100 w 3221959"/>
                <a:gd name="connsiteY9" fmla="*/ 678400 h 690174"/>
                <a:gd name="connsiteX10" fmla="*/ 1915830 w 3221959"/>
                <a:gd name="connsiteY10" fmla="*/ 243708 h 690174"/>
                <a:gd name="connsiteX11" fmla="*/ 2451177 w 3221959"/>
                <a:gd name="connsiteY11" fmla="*/ 323888 h 690174"/>
                <a:gd name="connsiteX12" fmla="*/ 3029749 w 3221959"/>
                <a:gd name="connsiteY12" fmla="*/ 275004 h 690174"/>
                <a:gd name="connsiteX13" fmla="*/ 3044564 w 3221959"/>
                <a:gd name="connsiteY13" fmla="*/ 287433 h 690174"/>
                <a:gd name="connsiteX14" fmla="*/ 2819949 w 3221959"/>
                <a:gd name="connsiteY14" fmla="*/ 415499 h 690174"/>
                <a:gd name="connsiteX15" fmla="*/ 2933422 w 3221959"/>
                <a:gd name="connsiteY15" fmla="*/ 513435 h 690174"/>
                <a:gd name="connsiteX16" fmla="*/ 3072863 w 3221959"/>
                <a:gd name="connsiteY16" fmla="*/ 298142 h 690174"/>
                <a:gd name="connsiteX17" fmla="*/ 3157093 w 3221959"/>
                <a:gd name="connsiteY17" fmla="*/ 244152 h 690174"/>
                <a:gd name="connsiteX18" fmla="*/ 3145441 w 3221959"/>
                <a:gd name="connsiteY18" fmla="*/ 145772 h 690174"/>
                <a:gd name="connsiteX19" fmla="*/ 2743431 w 3221959"/>
                <a:gd name="connsiteY19" fmla="*/ 7940 h 690174"/>
                <a:gd name="connsiteX20" fmla="*/ 2743376 w 3221959"/>
                <a:gd name="connsiteY20" fmla="*/ 7940 h 690174"/>
                <a:gd name="connsiteX21" fmla="*/ 3020482 w 3221959"/>
                <a:gd name="connsiteY21" fmla="*/ 262574 h 690174"/>
                <a:gd name="connsiteX22" fmla="*/ 3025032 w 3221959"/>
                <a:gd name="connsiteY22" fmla="*/ 269344 h 690174"/>
                <a:gd name="connsiteX23" fmla="*/ 3020482 w 3221959"/>
                <a:gd name="connsiteY23" fmla="*/ 262574 h 690174"/>
                <a:gd name="connsiteX24" fmla="*/ 3042400 w 3221959"/>
                <a:gd name="connsiteY24" fmla="*/ 282328 h 690174"/>
                <a:gd name="connsiteX25" fmla="*/ 3034576 w 3221959"/>
                <a:gd name="connsiteY25" fmla="*/ 276335 h 690174"/>
                <a:gd name="connsiteX26" fmla="*/ 3050834 w 3221959"/>
                <a:gd name="connsiteY26" fmla="*/ 282661 h 690174"/>
                <a:gd name="connsiteX27" fmla="*/ 3049391 w 3221959"/>
                <a:gd name="connsiteY27" fmla="*/ 283771 h 690174"/>
                <a:gd name="connsiteX28" fmla="*/ 3042400 w 3221959"/>
                <a:gd name="connsiteY28" fmla="*/ 282328 h 690174"/>
                <a:gd name="connsiteX29" fmla="*/ 3158314 w 3221959"/>
                <a:gd name="connsiteY29" fmla="*/ 209639 h 690174"/>
                <a:gd name="connsiteX30" fmla="*/ 3147383 w 3221959"/>
                <a:gd name="connsiteY30" fmla="*/ 183782 h 690174"/>
                <a:gd name="connsiteX31" fmla="*/ 3180953 w 3221959"/>
                <a:gd name="connsiteY31" fmla="*/ 194824 h 690174"/>
                <a:gd name="connsiteX32" fmla="*/ 3158258 w 3221959"/>
                <a:gd name="connsiteY32" fmla="*/ 209583 h 690174"/>
                <a:gd name="connsiteX33" fmla="*/ 3158314 w 3221959"/>
                <a:gd name="connsiteY33" fmla="*/ 209639 h 690174"/>
                <a:gd name="connsiteX0" fmla="*/ 2743376 w 3221959"/>
                <a:gd name="connsiteY0" fmla="*/ 7940 h 684173"/>
                <a:gd name="connsiteX1" fmla="*/ 2726618 w 3221959"/>
                <a:gd name="connsiteY1" fmla="*/ 117 h 684173"/>
                <a:gd name="connsiteX2" fmla="*/ 2717185 w 3221959"/>
                <a:gd name="connsiteY2" fmla="*/ 70309 h 684173"/>
                <a:gd name="connsiteX3" fmla="*/ 3014933 w 3221959"/>
                <a:gd name="connsiteY3" fmla="*/ 152375 h 684173"/>
                <a:gd name="connsiteX4" fmla="*/ 2448014 w 3221959"/>
                <a:gd name="connsiteY4" fmla="*/ 298808 h 684173"/>
                <a:gd name="connsiteX5" fmla="*/ 1917439 w 3221959"/>
                <a:gd name="connsiteY5" fmla="*/ 215909 h 684173"/>
                <a:gd name="connsiteX6" fmla="*/ 690935 w 3221959"/>
                <a:gd name="connsiteY6" fmla="*/ 628128 h 684173"/>
                <a:gd name="connsiteX7" fmla="*/ 0 w 3221959"/>
                <a:gd name="connsiteY7" fmla="*/ 365227 h 684173"/>
                <a:gd name="connsiteX8" fmla="*/ 51660 w 3221959"/>
                <a:gd name="connsiteY8" fmla="*/ 489902 h 684173"/>
                <a:gd name="connsiteX9" fmla="*/ 692100 w 3221959"/>
                <a:gd name="connsiteY9" fmla="*/ 678400 h 684173"/>
                <a:gd name="connsiteX10" fmla="*/ 1915830 w 3221959"/>
                <a:gd name="connsiteY10" fmla="*/ 243708 h 684173"/>
                <a:gd name="connsiteX11" fmla="*/ 2451177 w 3221959"/>
                <a:gd name="connsiteY11" fmla="*/ 323888 h 684173"/>
                <a:gd name="connsiteX12" fmla="*/ 3029749 w 3221959"/>
                <a:gd name="connsiteY12" fmla="*/ 275004 h 684173"/>
                <a:gd name="connsiteX13" fmla="*/ 3044564 w 3221959"/>
                <a:gd name="connsiteY13" fmla="*/ 287433 h 684173"/>
                <a:gd name="connsiteX14" fmla="*/ 2819949 w 3221959"/>
                <a:gd name="connsiteY14" fmla="*/ 415499 h 684173"/>
                <a:gd name="connsiteX15" fmla="*/ 2933422 w 3221959"/>
                <a:gd name="connsiteY15" fmla="*/ 513435 h 684173"/>
                <a:gd name="connsiteX16" fmla="*/ 3072863 w 3221959"/>
                <a:gd name="connsiteY16" fmla="*/ 298142 h 684173"/>
                <a:gd name="connsiteX17" fmla="*/ 3157093 w 3221959"/>
                <a:gd name="connsiteY17" fmla="*/ 244152 h 684173"/>
                <a:gd name="connsiteX18" fmla="*/ 3145441 w 3221959"/>
                <a:gd name="connsiteY18" fmla="*/ 145772 h 684173"/>
                <a:gd name="connsiteX19" fmla="*/ 2743431 w 3221959"/>
                <a:gd name="connsiteY19" fmla="*/ 7940 h 684173"/>
                <a:gd name="connsiteX20" fmla="*/ 2743376 w 3221959"/>
                <a:gd name="connsiteY20" fmla="*/ 7940 h 684173"/>
                <a:gd name="connsiteX21" fmla="*/ 3020482 w 3221959"/>
                <a:gd name="connsiteY21" fmla="*/ 262574 h 684173"/>
                <a:gd name="connsiteX22" fmla="*/ 3025032 w 3221959"/>
                <a:gd name="connsiteY22" fmla="*/ 269344 h 684173"/>
                <a:gd name="connsiteX23" fmla="*/ 3020482 w 3221959"/>
                <a:gd name="connsiteY23" fmla="*/ 262574 h 684173"/>
                <a:gd name="connsiteX24" fmla="*/ 3042400 w 3221959"/>
                <a:gd name="connsiteY24" fmla="*/ 282328 h 684173"/>
                <a:gd name="connsiteX25" fmla="*/ 3034576 w 3221959"/>
                <a:gd name="connsiteY25" fmla="*/ 276335 h 684173"/>
                <a:gd name="connsiteX26" fmla="*/ 3050834 w 3221959"/>
                <a:gd name="connsiteY26" fmla="*/ 282661 h 684173"/>
                <a:gd name="connsiteX27" fmla="*/ 3049391 w 3221959"/>
                <a:gd name="connsiteY27" fmla="*/ 283771 h 684173"/>
                <a:gd name="connsiteX28" fmla="*/ 3042400 w 3221959"/>
                <a:gd name="connsiteY28" fmla="*/ 282328 h 684173"/>
                <a:gd name="connsiteX29" fmla="*/ 3158314 w 3221959"/>
                <a:gd name="connsiteY29" fmla="*/ 209639 h 684173"/>
                <a:gd name="connsiteX30" fmla="*/ 3147383 w 3221959"/>
                <a:gd name="connsiteY30" fmla="*/ 183782 h 684173"/>
                <a:gd name="connsiteX31" fmla="*/ 3180953 w 3221959"/>
                <a:gd name="connsiteY31" fmla="*/ 194824 h 684173"/>
                <a:gd name="connsiteX32" fmla="*/ 3158258 w 3221959"/>
                <a:gd name="connsiteY32" fmla="*/ 209583 h 684173"/>
                <a:gd name="connsiteX33" fmla="*/ 3158314 w 3221959"/>
                <a:gd name="connsiteY33" fmla="*/ 209639 h 684173"/>
                <a:gd name="connsiteX0" fmla="*/ 2743376 w 3221959"/>
                <a:gd name="connsiteY0" fmla="*/ 7940 h 685079"/>
                <a:gd name="connsiteX1" fmla="*/ 2726618 w 3221959"/>
                <a:gd name="connsiteY1" fmla="*/ 117 h 685079"/>
                <a:gd name="connsiteX2" fmla="*/ 2717185 w 3221959"/>
                <a:gd name="connsiteY2" fmla="*/ 70309 h 685079"/>
                <a:gd name="connsiteX3" fmla="*/ 3014933 w 3221959"/>
                <a:gd name="connsiteY3" fmla="*/ 152375 h 685079"/>
                <a:gd name="connsiteX4" fmla="*/ 2448014 w 3221959"/>
                <a:gd name="connsiteY4" fmla="*/ 298808 h 685079"/>
                <a:gd name="connsiteX5" fmla="*/ 1917439 w 3221959"/>
                <a:gd name="connsiteY5" fmla="*/ 215909 h 685079"/>
                <a:gd name="connsiteX6" fmla="*/ 690935 w 3221959"/>
                <a:gd name="connsiteY6" fmla="*/ 628128 h 685079"/>
                <a:gd name="connsiteX7" fmla="*/ 0 w 3221959"/>
                <a:gd name="connsiteY7" fmla="*/ 365227 h 685079"/>
                <a:gd name="connsiteX8" fmla="*/ 53619 w 3221959"/>
                <a:gd name="connsiteY8" fmla="*/ 502889 h 685079"/>
                <a:gd name="connsiteX9" fmla="*/ 692100 w 3221959"/>
                <a:gd name="connsiteY9" fmla="*/ 678400 h 685079"/>
                <a:gd name="connsiteX10" fmla="*/ 1915830 w 3221959"/>
                <a:gd name="connsiteY10" fmla="*/ 243708 h 685079"/>
                <a:gd name="connsiteX11" fmla="*/ 2451177 w 3221959"/>
                <a:gd name="connsiteY11" fmla="*/ 323888 h 685079"/>
                <a:gd name="connsiteX12" fmla="*/ 3029749 w 3221959"/>
                <a:gd name="connsiteY12" fmla="*/ 275004 h 685079"/>
                <a:gd name="connsiteX13" fmla="*/ 3044564 w 3221959"/>
                <a:gd name="connsiteY13" fmla="*/ 287433 h 685079"/>
                <a:gd name="connsiteX14" fmla="*/ 2819949 w 3221959"/>
                <a:gd name="connsiteY14" fmla="*/ 415499 h 685079"/>
                <a:gd name="connsiteX15" fmla="*/ 2933422 w 3221959"/>
                <a:gd name="connsiteY15" fmla="*/ 513435 h 685079"/>
                <a:gd name="connsiteX16" fmla="*/ 3072863 w 3221959"/>
                <a:gd name="connsiteY16" fmla="*/ 298142 h 685079"/>
                <a:gd name="connsiteX17" fmla="*/ 3157093 w 3221959"/>
                <a:gd name="connsiteY17" fmla="*/ 244152 h 685079"/>
                <a:gd name="connsiteX18" fmla="*/ 3145441 w 3221959"/>
                <a:gd name="connsiteY18" fmla="*/ 145772 h 685079"/>
                <a:gd name="connsiteX19" fmla="*/ 2743431 w 3221959"/>
                <a:gd name="connsiteY19" fmla="*/ 7940 h 685079"/>
                <a:gd name="connsiteX20" fmla="*/ 2743376 w 3221959"/>
                <a:gd name="connsiteY20" fmla="*/ 7940 h 685079"/>
                <a:gd name="connsiteX21" fmla="*/ 3020482 w 3221959"/>
                <a:gd name="connsiteY21" fmla="*/ 262574 h 685079"/>
                <a:gd name="connsiteX22" fmla="*/ 3025032 w 3221959"/>
                <a:gd name="connsiteY22" fmla="*/ 269344 h 685079"/>
                <a:gd name="connsiteX23" fmla="*/ 3020482 w 3221959"/>
                <a:gd name="connsiteY23" fmla="*/ 262574 h 685079"/>
                <a:gd name="connsiteX24" fmla="*/ 3042400 w 3221959"/>
                <a:gd name="connsiteY24" fmla="*/ 282328 h 685079"/>
                <a:gd name="connsiteX25" fmla="*/ 3034576 w 3221959"/>
                <a:gd name="connsiteY25" fmla="*/ 276335 h 685079"/>
                <a:gd name="connsiteX26" fmla="*/ 3050834 w 3221959"/>
                <a:gd name="connsiteY26" fmla="*/ 282661 h 685079"/>
                <a:gd name="connsiteX27" fmla="*/ 3049391 w 3221959"/>
                <a:gd name="connsiteY27" fmla="*/ 283771 h 685079"/>
                <a:gd name="connsiteX28" fmla="*/ 3042400 w 3221959"/>
                <a:gd name="connsiteY28" fmla="*/ 282328 h 685079"/>
                <a:gd name="connsiteX29" fmla="*/ 3158314 w 3221959"/>
                <a:gd name="connsiteY29" fmla="*/ 209639 h 685079"/>
                <a:gd name="connsiteX30" fmla="*/ 3147383 w 3221959"/>
                <a:gd name="connsiteY30" fmla="*/ 183782 h 685079"/>
                <a:gd name="connsiteX31" fmla="*/ 3180953 w 3221959"/>
                <a:gd name="connsiteY31" fmla="*/ 194824 h 685079"/>
                <a:gd name="connsiteX32" fmla="*/ 3158258 w 3221959"/>
                <a:gd name="connsiteY32" fmla="*/ 209583 h 685079"/>
                <a:gd name="connsiteX33" fmla="*/ 3158314 w 3221959"/>
                <a:gd name="connsiteY33" fmla="*/ 209639 h 685079"/>
                <a:gd name="connsiteX0" fmla="*/ 2710021 w 3188604"/>
                <a:gd name="connsiteY0" fmla="*/ 7940 h 685079"/>
                <a:gd name="connsiteX1" fmla="*/ 2693263 w 3188604"/>
                <a:gd name="connsiteY1" fmla="*/ 117 h 685079"/>
                <a:gd name="connsiteX2" fmla="*/ 2683830 w 3188604"/>
                <a:gd name="connsiteY2" fmla="*/ 70309 h 685079"/>
                <a:gd name="connsiteX3" fmla="*/ 2981578 w 3188604"/>
                <a:gd name="connsiteY3" fmla="*/ 152375 h 685079"/>
                <a:gd name="connsiteX4" fmla="*/ 2414659 w 3188604"/>
                <a:gd name="connsiteY4" fmla="*/ 298808 h 685079"/>
                <a:gd name="connsiteX5" fmla="*/ 1884084 w 3188604"/>
                <a:gd name="connsiteY5" fmla="*/ 215909 h 685079"/>
                <a:gd name="connsiteX6" fmla="*/ 657580 w 3188604"/>
                <a:gd name="connsiteY6" fmla="*/ 628128 h 685079"/>
                <a:gd name="connsiteX7" fmla="*/ 104707 w 3188604"/>
                <a:gd name="connsiteY7" fmla="*/ 444031 h 685079"/>
                <a:gd name="connsiteX8" fmla="*/ 20264 w 3188604"/>
                <a:gd name="connsiteY8" fmla="*/ 502889 h 685079"/>
                <a:gd name="connsiteX9" fmla="*/ 658745 w 3188604"/>
                <a:gd name="connsiteY9" fmla="*/ 678400 h 685079"/>
                <a:gd name="connsiteX10" fmla="*/ 1882475 w 3188604"/>
                <a:gd name="connsiteY10" fmla="*/ 243708 h 685079"/>
                <a:gd name="connsiteX11" fmla="*/ 2417822 w 3188604"/>
                <a:gd name="connsiteY11" fmla="*/ 323888 h 685079"/>
                <a:gd name="connsiteX12" fmla="*/ 2996394 w 3188604"/>
                <a:gd name="connsiteY12" fmla="*/ 275004 h 685079"/>
                <a:gd name="connsiteX13" fmla="*/ 3011209 w 3188604"/>
                <a:gd name="connsiteY13" fmla="*/ 287433 h 685079"/>
                <a:gd name="connsiteX14" fmla="*/ 2786594 w 3188604"/>
                <a:gd name="connsiteY14" fmla="*/ 415499 h 685079"/>
                <a:gd name="connsiteX15" fmla="*/ 2900067 w 3188604"/>
                <a:gd name="connsiteY15" fmla="*/ 513435 h 685079"/>
                <a:gd name="connsiteX16" fmla="*/ 3039508 w 3188604"/>
                <a:gd name="connsiteY16" fmla="*/ 298142 h 685079"/>
                <a:gd name="connsiteX17" fmla="*/ 3123738 w 3188604"/>
                <a:gd name="connsiteY17" fmla="*/ 244152 h 685079"/>
                <a:gd name="connsiteX18" fmla="*/ 3112086 w 3188604"/>
                <a:gd name="connsiteY18" fmla="*/ 145772 h 685079"/>
                <a:gd name="connsiteX19" fmla="*/ 2710076 w 3188604"/>
                <a:gd name="connsiteY19" fmla="*/ 7940 h 685079"/>
                <a:gd name="connsiteX20" fmla="*/ 2710021 w 3188604"/>
                <a:gd name="connsiteY20" fmla="*/ 7940 h 685079"/>
                <a:gd name="connsiteX21" fmla="*/ 2987127 w 3188604"/>
                <a:gd name="connsiteY21" fmla="*/ 262574 h 685079"/>
                <a:gd name="connsiteX22" fmla="*/ 2991677 w 3188604"/>
                <a:gd name="connsiteY22" fmla="*/ 269344 h 685079"/>
                <a:gd name="connsiteX23" fmla="*/ 2987127 w 3188604"/>
                <a:gd name="connsiteY23" fmla="*/ 262574 h 685079"/>
                <a:gd name="connsiteX24" fmla="*/ 3009045 w 3188604"/>
                <a:gd name="connsiteY24" fmla="*/ 282328 h 685079"/>
                <a:gd name="connsiteX25" fmla="*/ 3001221 w 3188604"/>
                <a:gd name="connsiteY25" fmla="*/ 276335 h 685079"/>
                <a:gd name="connsiteX26" fmla="*/ 3017479 w 3188604"/>
                <a:gd name="connsiteY26" fmla="*/ 282661 h 685079"/>
                <a:gd name="connsiteX27" fmla="*/ 3016036 w 3188604"/>
                <a:gd name="connsiteY27" fmla="*/ 283771 h 685079"/>
                <a:gd name="connsiteX28" fmla="*/ 3009045 w 3188604"/>
                <a:gd name="connsiteY28" fmla="*/ 282328 h 685079"/>
                <a:gd name="connsiteX29" fmla="*/ 3124959 w 3188604"/>
                <a:gd name="connsiteY29" fmla="*/ 209639 h 685079"/>
                <a:gd name="connsiteX30" fmla="*/ 3114028 w 3188604"/>
                <a:gd name="connsiteY30" fmla="*/ 183782 h 685079"/>
                <a:gd name="connsiteX31" fmla="*/ 3147598 w 3188604"/>
                <a:gd name="connsiteY31" fmla="*/ 194824 h 685079"/>
                <a:gd name="connsiteX32" fmla="*/ 3124903 w 3188604"/>
                <a:gd name="connsiteY32" fmla="*/ 209583 h 685079"/>
                <a:gd name="connsiteX33" fmla="*/ 3124959 w 3188604"/>
                <a:gd name="connsiteY33" fmla="*/ 209639 h 685079"/>
                <a:gd name="connsiteX0" fmla="*/ 2750610 w 3229193"/>
                <a:gd name="connsiteY0" fmla="*/ 7940 h 685079"/>
                <a:gd name="connsiteX1" fmla="*/ 2733852 w 3229193"/>
                <a:gd name="connsiteY1" fmla="*/ 117 h 685079"/>
                <a:gd name="connsiteX2" fmla="*/ 2724419 w 3229193"/>
                <a:gd name="connsiteY2" fmla="*/ 70309 h 685079"/>
                <a:gd name="connsiteX3" fmla="*/ 3022167 w 3229193"/>
                <a:gd name="connsiteY3" fmla="*/ 152375 h 685079"/>
                <a:gd name="connsiteX4" fmla="*/ 2455248 w 3229193"/>
                <a:gd name="connsiteY4" fmla="*/ 298808 h 685079"/>
                <a:gd name="connsiteX5" fmla="*/ 1924673 w 3229193"/>
                <a:gd name="connsiteY5" fmla="*/ 215909 h 685079"/>
                <a:gd name="connsiteX6" fmla="*/ 698169 w 3229193"/>
                <a:gd name="connsiteY6" fmla="*/ 628128 h 685079"/>
                <a:gd name="connsiteX7" fmla="*/ 145296 w 3229193"/>
                <a:gd name="connsiteY7" fmla="*/ 444031 h 685079"/>
                <a:gd name="connsiteX8" fmla="*/ 60853 w 3229193"/>
                <a:gd name="connsiteY8" fmla="*/ 502889 h 685079"/>
                <a:gd name="connsiteX9" fmla="*/ 699334 w 3229193"/>
                <a:gd name="connsiteY9" fmla="*/ 678400 h 685079"/>
                <a:gd name="connsiteX10" fmla="*/ 1923064 w 3229193"/>
                <a:gd name="connsiteY10" fmla="*/ 243708 h 685079"/>
                <a:gd name="connsiteX11" fmla="*/ 2458411 w 3229193"/>
                <a:gd name="connsiteY11" fmla="*/ 323888 h 685079"/>
                <a:gd name="connsiteX12" fmla="*/ 3036983 w 3229193"/>
                <a:gd name="connsiteY12" fmla="*/ 275004 h 685079"/>
                <a:gd name="connsiteX13" fmla="*/ 3051798 w 3229193"/>
                <a:gd name="connsiteY13" fmla="*/ 287433 h 685079"/>
                <a:gd name="connsiteX14" fmla="*/ 2827183 w 3229193"/>
                <a:gd name="connsiteY14" fmla="*/ 415499 h 685079"/>
                <a:gd name="connsiteX15" fmla="*/ 2940656 w 3229193"/>
                <a:gd name="connsiteY15" fmla="*/ 513435 h 685079"/>
                <a:gd name="connsiteX16" fmla="*/ 3080097 w 3229193"/>
                <a:gd name="connsiteY16" fmla="*/ 298142 h 685079"/>
                <a:gd name="connsiteX17" fmla="*/ 3164327 w 3229193"/>
                <a:gd name="connsiteY17" fmla="*/ 244152 h 685079"/>
                <a:gd name="connsiteX18" fmla="*/ 3152675 w 3229193"/>
                <a:gd name="connsiteY18" fmla="*/ 145772 h 685079"/>
                <a:gd name="connsiteX19" fmla="*/ 2750665 w 3229193"/>
                <a:gd name="connsiteY19" fmla="*/ 7940 h 685079"/>
                <a:gd name="connsiteX20" fmla="*/ 2750610 w 3229193"/>
                <a:gd name="connsiteY20" fmla="*/ 7940 h 685079"/>
                <a:gd name="connsiteX21" fmla="*/ 3027716 w 3229193"/>
                <a:gd name="connsiteY21" fmla="*/ 262574 h 685079"/>
                <a:gd name="connsiteX22" fmla="*/ 3032266 w 3229193"/>
                <a:gd name="connsiteY22" fmla="*/ 269344 h 685079"/>
                <a:gd name="connsiteX23" fmla="*/ 3027716 w 3229193"/>
                <a:gd name="connsiteY23" fmla="*/ 262574 h 685079"/>
                <a:gd name="connsiteX24" fmla="*/ 3049634 w 3229193"/>
                <a:gd name="connsiteY24" fmla="*/ 282328 h 685079"/>
                <a:gd name="connsiteX25" fmla="*/ 3041810 w 3229193"/>
                <a:gd name="connsiteY25" fmla="*/ 276335 h 685079"/>
                <a:gd name="connsiteX26" fmla="*/ 3058068 w 3229193"/>
                <a:gd name="connsiteY26" fmla="*/ 282661 h 685079"/>
                <a:gd name="connsiteX27" fmla="*/ 3056625 w 3229193"/>
                <a:gd name="connsiteY27" fmla="*/ 283771 h 685079"/>
                <a:gd name="connsiteX28" fmla="*/ 3049634 w 3229193"/>
                <a:gd name="connsiteY28" fmla="*/ 282328 h 685079"/>
                <a:gd name="connsiteX29" fmla="*/ 3165548 w 3229193"/>
                <a:gd name="connsiteY29" fmla="*/ 209639 h 685079"/>
                <a:gd name="connsiteX30" fmla="*/ 3154617 w 3229193"/>
                <a:gd name="connsiteY30" fmla="*/ 183782 h 685079"/>
                <a:gd name="connsiteX31" fmla="*/ 3188187 w 3229193"/>
                <a:gd name="connsiteY31" fmla="*/ 194824 h 685079"/>
                <a:gd name="connsiteX32" fmla="*/ 3165492 w 3229193"/>
                <a:gd name="connsiteY32" fmla="*/ 209583 h 685079"/>
                <a:gd name="connsiteX33" fmla="*/ 3165548 w 3229193"/>
                <a:gd name="connsiteY33" fmla="*/ 209639 h 685079"/>
                <a:gd name="connsiteX0" fmla="*/ 2784067 w 3262650"/>
                <a:gd name="connsiteY0" fmla="*/ 7940 h 685079"/>
                <a:gd name="connsiteX1" fmla="*/ 2767309 w 3262650"/>
                <a:gd name="connsiteY1" fmla="*/ 117 h 685079"/>
                <a:gd name="connsiteX2" fmla="*/ 2757876 w 3262650"/>
                <a:gd name="connsiteY2" fmla="*/ 70309 h 685079"/>
                <a:gd name="connsiteX3" fmla="*/ 3055624 w 3262650"/>
                <a:gd name="connsiteY3" fmla="*/ 152375 h 685079"/>
                <a:gd name="connsiteX4" fmla="*/ 2488705 w 3262650"/>
                <a:gd name="connsiteY4" fmla="*/ 298808 h 685079"/>
                <a:gd name="connsiteX5" fmla="*/ 1958130 w 3262650"/>
                <a:gd name="connsiteY5" fmla="*/ 215909 h 685079"/>
                <a:gd name="connsiteX6" fmla="*/ 731626 w 3262650"/>
                <a:gd name="connsiteY6" fmla="*/ 628128 h 685079"/>
                <a:gd name="connsiteX7" fmla="*/ 178753 w 3262650"/>
                <a:gd name="connsiteY7" fmla="*/ 444031 h 685079"/>
                <a:gd name="connsiteX8" fmla="*/ 94310 w 3262650"/>
                <a:gd name="connsiteY8" fmla="*/ 502889 h 685079"/>
                <a:gd name="connsiteX9" fmla="*/ 732791 w 3262650"/>
                <a:gd name="connsiteY9" fmla="*/ 678400 h 685079"/>
                <a:gd name="connsiteX10" fmla="*/ 1956521 w 3262650"/>
                <a:gd name="connsiteY10" fmla="*/ 243708 h 685079"/>
                <a:gd name="connsiteX11" fmla="*/ 2491868 w 3262650"/>
                <a:gd name="connsiteY11" fmla="*/ 323888 h 685079"/>
                <a:gd name="connsiteX12" fmla="*/ 3070440 w 3262650"/>
                <a:gd name="connsiteY12" fmla="*/ 275004 h 685079"/>
                <a:gd name="connsiteX13" fmla="*/ 3085255 w 3262650"/>
                <a:gd name="connsiteY13" fmla="*/ 287433 h 685079"/>
                <a:gd name="connsiteX14" fmla="*/ 2860640 w 3262650"/>
                <a:gd name="connsiteY14" fmla="*/ 415499 h 685079"/>
                <a:gd name="connsiteX15" fmla="*/ 2974113 w 3262650"/>
                <a:gd name="connsiteY15" fmla="*/ 513435 h 685079"/>
                <a:gd name="connsiteX16" fmla="*/ 3113554 w 3262650"/>
                <a:gd name="connsiteY16" fmla="*/ 298142 h 685079"/>
                <a:gd name="connsiteX17" fmla="*/ 3197784 w 3262650"/>
                <a:gd name="connsiteY17" fmla="*/ 244152 h 685079"/>
                <a:gd name="connsiteX18" fmla="*/ 3186132 w 3262650"/>
                <a:gd name="connsiteY18" fmla="*/ 145772 h 685079"/>
                <a:gd name="connsiteX19" fmla="*/ 2784122 w 3262650"/>
                <a:gd name="connsiteY19" fmla="*/ 7940 h 685079"/>
                <a:gd name="connsiteX20" fmla="*/ 2784067 w 3262650"/>
                <a:gd name="connsiteY20" fmla="*/ 7940 h 685079"/>
                <a:gd name="connsiteX21" fmla="*/ 3061173 w 3262650"/>
                <a:gd name="connsiteY21" fmla="*/ 262574 h 685079"/>
                <a:gd name="connsiteX22" fmla="*/ 3065723 w 3262650"/>
                <a:gd name="connsiteY22" fmla="*/ 269344 h 685079"/>
                <a:gd name="connsiteX23" fmla="*/ 3061173 w 3262650"/>
                <a:gd name="connsiteY23" fmla="*/ 262574 h 685079"/>
                <a:gd name="connsiteX24" fmla="*/ 3083091 w 3262650"/>
                <a:gd name="connsiteY24" fmla="*/ 282328 h 685079"/>
                <a:gd name="connsiteX25" fmla="*/ 3075267 w 3262650"/>
                <a:gd name="connsiteY25" fmla="*/ 276335 h 685079"/>
                <a:gd name="connsiteX26" fmla="*/ 3091525 w 3262650"/>
                <a:gd name="connsiteY26" fmla="*/ 282661 h 685079"/>
                <a:gd name="connsiteX27" fmla="*/ 3090082 w 3262650"/>
                <a:gd name="connsiteY27" fmla="*/ 283771 h 685079"/>
                <a:gd name="connsiteX28" fmla="*/ 3083091 w 3262650"/>
                <a:gd name="connsiteY28" fmla="*/ 282328 h 685079"/>
                <a:gd name="connsiteX29" fmla="*/ 3199005 w 3262650"/>
                <a:gd name="connsiteY29" fmla="*/ 209639 h 685079"/>
                <a:gd name="connsiteX30" fmla="*/ 3188074 w 3262650"/>
                <a:gd name="connsiteY30" fmla="*/ 183782 h 685079"/>
                <a:gd name="connsiteX31" fmla="*/ 3221644 w 3262650"/>
                <a:gd name="connsiteY31" fmla="*/ 194824 h 685079"/>
                <a:gd name="connsiteX32" fmla="*/ 3198949 w 3262650"/>
                <a:gd name="connsiteY32" fmla="*/ 209583 h 685079"/>
                <a:gd name="connsiteX33" fmla="*/ 3199005 w 3262650"/>
                <a:gd name="connsiteY33" fmla="*/ 209639 h 685079"/>
                <a:gd name="connsiteX0" fmla="*/ 2784067 w 3262650"/>
                <a:gd name="connsiteY0" fmla="*/ 7940 h 685079"/>
                <a:gd name="connsiteX1" fmla="*/ 2767309 w 3262650"/>
                <a:gd name="connsiteY1" fmla="*/ 117 h 685079"/>
                <a:gd name="connsiteX2" fmla="*/ 2757876 w 3262650"/>
                <a:gd name="connsiteY2" fmla="*/ 70309 h 685079"/>
                <a:gd name="connsiteX3" fmla="*/ 3055624 w 3262650"/>
                <a:gd name="connsiteY3" fmla="*/ 152375 h 685079"/>
                <a:gd name="connsiteX4" fmla="*/ 2488705 w 3262650"/>
                <a:gd name="connsiteY4" fmla="*/ 298808 h 685079"/>
                <a:gd name="connsiteX5" fmla="*/ 1958130 w 3262650"/>
                <a:gd name="connsiteY5" fmla="*/ 215909 h 685079"/>
                <a:gd name="connsiteX6" fmla="*/ 731626 w 3262650"/>
                <a:gd name="connsiteY6" fmla="*/ 628128 h 685079"/>
                <a:gd name="connsiteX7" fmla="*/ 178753 w 3262650"/>
                <a:gd name="connsiteY7" fmla="*/ 444031 h 685079"/>
                <a:gd name="connsiteX8" fmla="*/ 94310 w 3262650"/>
                <a:gd name="connsiteY8" fmla="*/ 502889 h 685079"/>
                <a:gd name="connsiteX9" fmla="*/ 732791 w 3262650"/>
                <a:gd name="connsiteY9" fmla="*/ 678400 h 685079"/>
                <a:gd name="connsiteX10" fmla="*/ 1956521 w 3262650"/>
                <a:gd name="connsiteY10" fmla="*/ 243708 h 685079"/>
                <a:gd name="connsiteX11" fmla="*/ 2491868 w 3262650"/>
                <a:gd name="connsiteY11" fmla="*/ 323888 h 685079"/>
                <a:gd name="connsiteX12" fmla="*/ 3070440 w 3262650"/>
                <a:gd name="connsiteY12" fmla="*/ 275004 h 685079"/>
                <a:gd name="connsiteX13" fmla="*/ 3085255 w 3262650"/>
                <a:gd name="connsiteY13" fmla="*/ 287433 h 685079"/>
                <a:gd name="connsiteX14" fmla="*/ 2860640 w 3262650"/>
                <a:gd name="connsiteY14" fmla="*/ 415499 h 685079"/>
                <a:gd name="connsiteX15" fmla="*/ 2974113 w 3262650"/>
                <a:gd name="connsiteY15" fmla="*/ 513435 h 685079"/>
                <a:gd name="connsiteX16" fmla="*/ 3113554 w 3262650"/>
                <a:gd name="connsiteY16" fmla="*/ 298142 h 685079"/>
                <a:gd name="connsiteX17" fmla="*/ 3197784 w 3262650"/>
                <a:gd name="connsiteY17" fmla="*/ 244152 h 685079"/>
                <a:gd name="connsiteX18" fmla="*/ 3186132 w 3262650"/>
                <a:gd name="connsiteY18" fmla="*/ 145772 h 685079"/>
                <a:gd name="connsiteX19" fmla="*/ 2784122 w 3262650"/>
                <a:gd name="connsiteY19" fmla="*/ 7940 h 685079"/>
                <a:gd name="connsiteX20" fmla="*/ 2784067 w 3262650"/>
                <a:gd name="connsiteY20" fmla="*/ 7940 h 685079"/>
                <a:gd name="connsiteX21" fmla="*/ 3061173 w 3262650"/>
                <a:gd name="connsiteY21" fmla="*/ 262574 h 685079"/>
                <a:gd name="connsiteX22" fmla="*/ 3065723 w 3262650"/>
                <a:gd name="connsiteY22" fmla="*/ 269344 h 685079"/>
                <a:gd name="connsiteX23" fmla="*/ 3061173 w 3262650"/>
                <a:gd name="connsiteY23" fmla="*/ 262574 h 685079"/>
                <a:gd name="connsiteX24" fmla="*/ 3083091 w 3262650"/>
                <a:gd name="connsiteY24" fmla="*/ 282328 h 685079"/>
                <a:gd name="connsiteX25" fmla="*/ 3075267 w 3262650"/>
                <a:gd name="connsiteY25" fmla="*/ 276335 h 685079"/>
                <a:gd name="connsiteX26" fmla="*/ 3091525 w 3262650"/>
                <a:gd name="connsiteY26" fmla="*/ 282661 h 685079"/>
                <a:gd name="connsiteX27" fmla="*/ 3090082 w 3262650"/>
                <a:gd name="connsiteY27" fmla="*/ 283771 h 685079"/>
                <a:gd name="connsiteX28" fmla="*/ 3083091 w 3262650"/>
                <a:gd name="connsiteY28" fmla="*/ 282328 h 685079"/>
                <a:gd name="connsiteX29" fmla="*/ 3199005 w 3262650"/>
                <a:gd name="connsiteY29" fmla="*/ 209639 h 685079"/>
                <a:gd name="connsiteX30" fmla="*/ 3188074 w 3262650"/>
                <a:gd name="connsiteY30" fmla="*/ 183782 h 685079"/>
                <a:gd name="connsiteX31" fmla="*/ 3221644 w 3262650"/>
                <a:gd name="connsiteY31" fmla="*/ 194824 h 685079"/>
                <a:gd name="connsiteX32" fmla="*/ 3198949 w 3262650"/>
                <a:gd name="connsiteY32" fmla="*/ 209583 h 685079"/>
                <a:gd name="connsiteX33" fmla="*/ 3199005 w 3262650"/>
                <a:gd name="connsiteY33" fmla="*/ 209639 h 685079"/>
                <a:gd name="connsiteX0" fmla="*/ 2784067 w 3262650"/>
                <a:gd name="connsiteY0" fmla="*/ 7940 h 685079"/>
                <a:gd name="connsiteX1" fmla="*/ 2767309 w 3262650"/>
                <a:gd name="connsiteY1" fmla="*/ 117 h 685079"/>
                <a:gd name="connsiteX2" fmla="*/ 2757876 w 3262650"/>
                <a:gd name="connsiteY2" fmla="*/ 70309 h 685079"/>
                <a:gd name="connsiteX3" fmla="*/ 3055624 w 3262650"/>
                <a:gd name="connsiteY3" fmla="*/ 152375 h 685079"/>
                <a:gd name="connsiteX4" fmla="*/ 2488705 w 3262650"/>
                <a:gd name="connsiteY4" fmla="*/ 298808 h 685079"/>
                <a:gd name="connsiteX5" fmla="*/ 1958130 w 3262650"/>
                <a:gd name="connsiteY5" fmla="*/ 215909 h 685079"/>
                <a:gd name="connsiteX6" fmla="*/ 731626 w 3262650"/>
                <a:gd name="connsiteY6" fmla="*/ 628128 h 685079"/>
                <a:gd name="connsiteX7" fmla="*/ 178753 w 3262650"/>
                <a:gd name="connsiteY7" fmla="*/ 444031 h 685079"/>
                <a:gd name="connsiteX8" fmla="*/ 94310 w 3262650"/>
                <a:gd name="connsiteY8" fmla="*/ 502889 h 685079"/>
                <a:gd name="connsiteX9" fmla="*/ 732791 w 3262650"/>
                <a:gd name="connsiteY9" fmla="*/ 678400 h 685079"/>
                <a:gd name="connsiteX10" fmla="*/ 1956521 w 3262650"/>
                <a:gd name="connsiteY10" fmla="*/ 243708 h 685079"/>
                <a:gd name="connsiteX11" fmla="*/ 2491868 w 3262650"/>
                <a:gd name="connsiteY11" fmla="*/ 323888 h 685079"/>
                <a:gd name="connsiteX12" fmla="*/ 3070440 w 3262650"/>
                <a:gd name="connsiteY12" fmla="*/ 275004 h 685079"/>
                <a:gd name="connsiteX13" fmla="*/ 3085255 w 3262650"/>
                <a:gd name="connsiteY13" fmla="*/ 287433 h 685079"/>
                <a:gd name="connsiteX14" fmla="*/ 2860640 w 3262650"/>
                <a:gd name="connsiteY14" fmla="*/ 415499 h 685079"/>
                <a:gd name="connsiteX15" fmla="*/ 2974113 w 3262650"/>
                <a:gd name="connsiteY15" fmla="*/ 513435 h 685079"/>
                <a:gd name="connsiteX16" fmla="*/ 3113554 w 3262650"/>
                <a:gd name="connsiteY16" fmla="*/ 298142 h 685079"/>
                <a:gd name="connsiteX17" fmla="*/ 3197784 w 3262650"/>
                <a:gd name="connsiteY17" fmla="*/ 244152 h 685079"/>
                <a:gd name="connsiteX18" fmla="*/ 3186132 w 3262650"/>
                <a:gd name="connsiteY18" fmla="*/ 145772 h 685079"/>
                <a:gd name="connsiteX19" fmla="*/ 2784122 w 3262650"/>
                <a:gd name="connsiteY19" fmla="*/ 7940 h 685079"/>
                <a:gd name="connsiteX20" fmla="*/ 2784067 w 3262650"/>
                <a:gd name="connsiteY20" fmla="*/ 7940 h 685079"/>
                <a:gd name="connsiteX21" fmla="*/ 3061173 w 3262650"/>
                <a:gd name="connsiteY21" fmla="*/ 262574 h 685079"/>
                <a:gd name="connsiteX22" fmla="*/ 3065723 w 3262650"/>
                <a:gd name="connsiteY22" fmla="*/ 269344 h 685079"/>
                <a:gd name="connsiteX23" fmla="*/ 3061173 w 3262650"/>
                <a:gd name="connsiteY23" fmla="*/ 262574 h 685079"/>
                <a:gd name="connsiteX24" fmla="*/ 3083091 w 3262650"/>
                <a:gd name="connsiteY24" fmla="*/ 282328 h 685079"/>
                <a:gd name="connsiteX25" fmla="*/ 3075267 w 3262650"/>
                <a:gd name="connsiteY25" fmla="*/ 276335 h 685079"/>
                <a:gd name="connsiteX26" fmla="*/ 3091525 w 3262650"/>
                <a:gd name="connsiteY26" fmla="*/ 282661 h 685079"/>
                <a:gd name="connsiteX27" fmla="*/ 3090082 w 3262650"/>
                <a:gd name="connsiteY27" fmla="*/ 283771 h 685079"/>
                <a:gd name="connsiteX28" fmla="*/ 3083091 w 3262650"/>
                <a:gd name="connsiteY28" fmla="*/ 282328 h 685079"/>
                <a:gd name="connsiteX29" fmla="*/ 3199005 w 3262650"/>
                <a:gd name="connsiteY29" fmla="*/ 209639 h 685079"/>
                <a:gd name="connsiteX30" fmla="*/ 3188074 w 3262650"/>
                <a:gd name="connsiteY30" fmla="*/ 183782 h 685079"/>
                <a:gd name="connsiteX31" fmla="*/ 3221644 w 3262650"/>
                <a:gd name="connsiteY31" fmla="*/ 194824 h 685079"/>
                <a:gd name="connsiteX32" fmla="*/ 3198949 w 3262650"/>
                <a:gd name="connsiteY32" fmla="*/ 209583 h 685079"/>
                <a:gd name="connsiteX33" fmla="*/ 3199005 w 3262650"/>
                <a:gd name="connsiteY33" fmla="*/ 209639 h 685079"/>
                <a:gd name="connsiteX0" fmla="*/ 2784067 w 3262650"/>
                <a:gd name="connsiteY0" fmla="*/ 7940 h 685079"/>
                <a:gd name="connsiteX1" fmla="*/ 2767309 w 3262650"/>
                <a:gd name="connsiteY1" fmla="*/ 117 h 685079"/>
                <a:gd name="connsiteX2" fmla="*/ 2757876 w 3262650"/>
                <a:gd name="connsiteY2" fmla="*/ 70309 h 685079"/>
                <a:gd name="connsiteX3" fmla="*/ 3055624 w 3262650"/>
                <a:gd name="connsiteY3" fmla="*/ 152375 h 685079"/>
                <a:gd name="connsiteX4" fmla="*/ 2488705 w 3262650"/>
                <a:gd name="connsiteY4" fmla="*/ 298808 h 685079"/>
                <a:gd name="connsiteX5" fmla="*/ 1958130 w 3262650"/>
                <a:gd name="connsiteY5" fmla="*/ 215909 h 685079"/>
                <a:gd name="connsiteX6" fmla="*/ 700998 w 3262650"/>
                <a:gd name="connsiteY6" fmla="*/ 621506 h 685079"/>
                <a:gd name="connsiteX7" fmla="*/ 178753 w 3262650"/>
                <a:gd name="connsiteY7" fmla="*/ 444031 h 685079"/>
                <a:gd name="connsiteX8" fmla="*/ 94310 w 3262650"/>
                <a:gd name="connsiteY8" fmla="*/ 502889 h 685079"/>
                <a:gd name="connsiteX9" fmla="*/ 732791 w 3262650"/>
                <a:gd name="connsiteY9" fmla="*/ 678400 h 685079"/>
                <a:gd name="connsiteX10" fmla="*/ 1956521 w 3262650"/>
                <a:gd name="connsiteY10" fmla="*/ 243708 h 685079"/>
                <a:gd name="connsiteX11" fmla="*/ 2491868 w 3262650"/>
                <a:gd name="connsiteY11" fmla="*/ 323888 h 685079"/>
                <a:gd name="connsiteX12" fmla="*/ 3070440 w 3262650"/>
                <a:gd name="connsiteY12" fmla="*/ 275004 h 685079"/>
                <a:gd name="connsiteX13" fmla="*/ 3085255 w 3262650"/>
                <a:gd name="connsiteY13" fmla="*/ 287433 h 685079"/>
                <a:gd name="connsiteX14" fmla="*/ 2860640 w 3262650"/>
                <a:gd name="connsiteY14" fmla="*/ 415499 h 685079"/>
                <a:gd name="connsiteX15" fmla="*/ 2974113 w 3262650"/>
                <a:gd name="connsiteY15" fmla="*/ 513435 h 685079"/>
                <a:gd name="connsiteX16" fmla="*/ 3113554 w 3262650"/>
                <a:gd name="connsiteY16" fmla="*/ 298142 h 685079"/>
                <a:gd name="connsiteX17" fmla="*/ 3197784 w 3262650"/>
                <a:gd name="connsiteY17" fmla="*/ 244152 h 685079"/>
                <a:gd name="connsiteX18" fmla="*/ 3186132 w 3262650"/>
                <a:gd name="connsiteY18" fmla="*/ 145772 h 685079"/>
                <a:gd name="connsiteX19" fmla="*/ 2784122 w 3262650"/>
                <a:gd name="connsiteY19" fmla="*/ 7940 h 685079"/>
                <a:gd name="connsiteX20" fmla="*/ 2784067 w 3262650"/>
                <a:gd name="connsiteY20" fmla="*/ 7940 h 685079"/>
                <a:gd name="connsiteX21" fmla="*/ 3061173 w 3262650"/>
                <a:gd name="connsiteY21" fmla="*/ 262574 h 685079"/>
                <a:gd name="connsiteX22" fmla="*/ 3065723 w 3262650"/>
                <a:gd name="connsiteY22" fmla="*/ 269344 h 685079"/>
                <a:gd name="connsiteX23" fmla="*/ 3061173 w 3262650"/>
                <a:gd name="connsiteY23" fmla="*/ 262574 h 685079"/>
                <a:gd name="connsiteX24" fmla="*/ 3083091 w 3262650"/>
                <a:gd name="connsiteY24" fmla="*/ 282328 h 685079"/>
                <a:gd name="connsiteX25" fmla="*/ 3075267 w 3262650"/>
                <a:gd name="connsiteY25" fmla="*/ 276335 h 685079"/>
                <a:gd name="connsiteX26" fmla="*/ 3091525 w 3262650"/>
                <a:gd name="connsiteY26" fmla="*/ 282661 h 685079"/>
                <a:gd name="connsiteX27" fmla="*/ 3090082 w 3262650"/>
                <a:gd name="connsiteY27" fmla="*/ 283771 h 685079"/>
                <a:gd name="connsiteX28" fmla="*/ 3083091 w 3262650"/>
                <a:gd name="connsiteY28" fmla="*/ 282328 h 685079"/>
                <a:gd name="connsiteX29" fmla="*/ 3199005 w 3262650"/>
                <a:gd name="connsiteY29" fmla="*/ 209639 h 685079"/>
                <a:gd name="connsiteX30" fmla="*/ 3188074 w 3262650"/>
                <a:gd name="connsiteY30" fmla="*/ 183782 h 685079"/>
                <a:gd name="connsiteX31" fmla="*/ 3221644 w 3262650"/>
                <a:gd name="connsiteY31" fmla="*/ 194824 h 685079"/>
                <a:gd name="connsiteX32" fmla="*/ 3198949 w 3262650"/>
                <a:gd name="connsiteY32" fmla="*/ 209583 h 685079"/>
                <a:gd name="connsiteX33" fmla="*/ 3199005 w 3262650"/>
                <a:gd name="connsiteY33" fmla="*/ 209639 h 685079"/>
                <a:gd name="connsiteX0" fmla="*/ 2784067 w 3262650"/>
                <a:gd name="connsiteY0" fmla="*/ 7940 h 685079"/>
                <a:gd name="connsiteX1" fmla="*/ 2767309 w 3262650"/>
                <a:gd name="connsiteY1" fmla="*/ 117 h 685079"/>
                <a:gd name="connsiteX2" fmla="*/ 2757876 w 3262650"/>
                <a:gd name="connsiteY2" fmla="*/ 70309 h 685079"/>
                <a:gd name="connsiteX3" fmla="*/ 3055624 w 3262650"/>
                <a:gd name="connsiteY3" fmla="*/ 152375 h 685079"/>
                <a:gd name="connsiteX4" fmla="*/ 2488705 w 3262650"/>
                <a:gd name="connsiteY4" fmla="*/ 298808 h 685079"/>
                <a:gd name="connsiteX5" fmla="*/ 1958130 w 3262650"/>
                <a:gd name="connsiteY5" fmla="*/ 215909 h 685079"/>
                <a:gd name="connsiteX6" fmla="*/ 700998 w 3262650"/>
                <a:gd name="connsiteY6" fmla="*/ 621506 h 685079"/>
                <a:gd name="connsiteX7" fmla="*/ 178753 w 3262650"/>
                <a:gd name="connsiteY7" fmla="*/ 444031 h 685079"/>
                <a:gd name="connsiteX8" fmla="*/ 94310 w 3262650"/>
                <a:gd name="connsiteY8" fmla="*/ 502889 h 685079"/>
                <a:gd name="connsiteX9" fmla="*/ 732791 w 3262650"/>
                <a:gd name="connsiteY9" fmla="*/ 678400 h 685079"/>
                <a:gd name="connsiteX10" fmla="*/ 1956521 w 3262650"/>
                <a:gd name="connsiteY10" fmla="*/ 243708 h 685079"/>
                <a:gd name="connsiteX11" fmla="*/ 2491868 w 3262650"/>
                <a:gd name="connsiteY11" fmla="*/ 323888 h 685079"/>
                <a:gd name="connsiteX12" fmla="*/ 3070440 w 3262650"/>
                <a:gd name="connsiteY12" fmla="*/ 275004 h 685079"/>
                <a:gd name="connsiteX13" fmla="*/ 3085255 w 3262650"/>
                <a:gd name="connsiteY13" fmla="*/ 287433 h 685079"/>
                <a:gd name="connsiteX14" fmla="*/ 2860640 w 3262650"/>
                <a:gd name="connsiteY14" fmla="*/ 415499 h 685079"/>
                <a:gd name="connsiteX15" fmla="*/ 2974113 w 3262650"/>
                <a:gd name="connsiteY15" fmla="*/ 513435 h 685079"/>
                <a:gd name="connsiteX16" fmla="*/ 3113554 w 3262650"/>
                <a:gd name="connsiteY16" fmla="*/ 298142 h 685079"/>
                <a:gd name="connsiteX17" fmla="*/ 3197784 w 3262650"/>
                <a:gd name="connsiteY17" fmla="*/ 244152 h 685079"/>
                <a:gd name="connsiteX18" fmla="*/ 3186132 w 3262650"/>
                <a:gd name="connsiteY18" fmla="*/ 145772 h 685079"/>
                <a:gd name="connsiteX19" fmla="*/ 2784122 w 3262650"/>
                <a:gd name="connsiteY19" fmla="*/ 7940 h 685079"/>
                <a:gd name="connsiteX20" fmla="*/ 2784067 w 3262650"/>
                <a:gd name="connsiteY20" fmla="*/ 7940 h 685079"/>
                <a:gd name="connsiteX21" fmla="*/ 3061173 w 3262650"/>
                <a:gd name="connsiteY21" fmla="*/ 262574 h 685079"/>
                <a:gd name="connsiteX22" fmla="*/ 3065723 w 3262650"/>
                <a:gd name="connsiteY22" fmla="*/ 269344 h 685079"/>
                <a:gd name="connsiteX23" fmla="*/ 3061173 w 3262650"/>
                <a:gd name="connsiteY23" fmla="*/ 262574 h 685079"/>
                <a:gd name="connsiteX24" fmla="*/ 3083091 w 3262650"/>
                <a:gd name="connsiteY24" fmla="*/ 282328 h 685079"/>
                <a:gd name="connsiteX25" fmla="*/ 3075267 w 3262650"/>
                <a:gd name="connsiteY25" fmla="*/ 276335 h 685079"/>
                <a:gd name="connsiteX26" fmla="*/ 3091525 w 3262650"/>
                <a:gd name="connsiteY26" fmla="*/ 282661 h 685079"/>
                <a:gd name="connsiteX27" fmla="*/ 3090082 w 3262650"/>
                <a:gd name="connsiteY27" fmla="*/ 283771 h 685079"/>
                <a:gd name="connsiteX28" fmla="*/ 3083091 w 3262650"/>
                <a:gd name="connsiteY28" fmla="*/ 282328 h 685079"/>
                <a:gd name="connsiteX29" fmla="*/ 3199005 w 3262650"/>
                <a:gd name="connsiteY29" fmla="*/ 209639 h 685079"/>
                <a:gd name="connsiteX30" fmla="*/ 3188074 w 3262650"/>
                <a:gd name="connsiteY30" fmla="*/ 183782 h 685079"/>
                <a:gd name="connsiteX31" fmla="*/ 3221644 w 3262650"/>
                <a:gd name="connsiteY31" fmla="*/ 194824 h 685079"/>
                <a:gd name="connsiteX32" fmla="*/ 3198949 w 3262650"/>
                <a:gd name="connsiteY32" fmla="*/ 209583 h 685079"/>
                <a:gd name="connsiteX33" fmla="*/ 3199005 w 3262650"/>
                <a:gd name="connsiteY33" fmla="*/ 209639 h 685079"/>
                <a:gd name="connsiteX0" fmla="*/ 2785274 w 3263857"/>
                <a:gd name="connsiteY0" fmla="*/ 7940 h 685079"/>
                <a:gd name="connsiteX1" fmla="*/ 2768516 w 3263857"/>
                <a:gd name="connsiteY1" fmla="*/ 117 h 685079"/>
                <a:gd name="connsiteX2" fmla="*/ 2759083 w 3263857"/>
                <a:gd name="connsiteY2" fmla="*/ 70309 h 685079"/>
                <a:gd name="connsiteX3" fmla="*/ 3056831 w 3263857"/>
                <a:gd name="connsiteY3" fmla="*/ 152375 h 685079"/>
                <a:gd name="connsiteX4" fmla="*/ 2489912 w 3263857"/>
                <a:gd name="connsiteY4" fmla="*/ 298808 h 685079"/>
                <a:gd name="connsiteX5" fmla="*/ 1959337 w 3263857"/>
                <a:gd name="connsiteY5" fmla="*/ 215909 h 685079"/>
                <a:gd name="connsiteX6" fmla="*/ 702205 w 3263857"/>
                <a:gd name="connsiteY6" fmla="*/ 621506 h 685079"/>
                <a:gd name="connsiteX7" fmla="*/ 176650 w 3263857"/>
                <a:gd name="connsiteY7" fmla="*/ 459345 h 685079"/>
                <a:gd name="connsiteX8" fmla="*/ 95517 w 3263857"/>
                <a:gd name="connsiteY8" fmla="*/ 502889 h 685079"/>
                <a:gd name="connsiteX9" fmla="*/ 733998 w 3263857"/>
                <a:gd name="connsiteY9" fmla="*/ 678400 h 685079"/>
                <a:gd name="connsiteX10" fmla="*/ 1957728 w 3263857"/>
                <a:gd name="connsiteY10" fmla="*/ 243708 h 685079"/>
                <a:gd name="connsiteX11" fmla="*/ 2493075 w 3263857"/>
                <a:gd name="connsiteY11" fmla="*/ 323888 h 685079"/>
                <a:gd name="connsiteX12" fmla="*/ 3071647 w 3263857"/>
                <a:gd name="connsiteY12" fmla="*/ 275004 h 685079"/>
                <a:gd name="connsiteX13" fmla="*/ 3086462 w 3263857"/>
                <a:gd name="connsiteY13" fmla="*/ 287433 h 685079"/>
                <a:gd name="connsiteX14" fmla="*/ 2861847 w 3263857"/>
                <a:gd name="connsiteY14" fmla="*/ 415499 h 685079"/>
                <a:gd name="connsiteX15" fmla="*/ 2975320 w 3263857"/>
                <a:gd name="connsiteY15" fmla="*/ 513435 h 685079"/>
                <a:gd name="connsiteX16" fmla="*/ 3114761 w 3263857"/>
                <a:gd name="connsiteY16" fmla="*/ 298142 h 685079"/>
                <a:gd name="connsiteX17" fmla="*/ 3198991 w 3263857"/>
                <a:gd name="connsiteY17" fmla="*/ 244152 h 685079"/>
                <a:gd name="connsiteX18" fmla="*/ 3187339 w 3263857"/>
                <a:gd name="connsiteY18" fmla="*/ 145772 h 685079"/>
                <a:gd name="connsiteX19" fmla="*/ 2785329 w 3263857"/>
                <a:gd name="connsiteY19" fmla="*/ 7940 h 685079"/>
                <a:gd name="connsiteX20" fmla="*/ 2785274 w 3263857"/>
                <a:gd name="connsiteY20" fmla="*/ 7940 h 685079"/>
                <a:gd name="connsiteX21" fmla="*/ 3062380 w 3263857"/>
                <a:gd name="connsiteY21" fmla="*/ 262574 h 685079"/>
                <a:gd name="connsiteX22" fmla="*/ 3066930 w 3263857"/>
                <a:gd name="connsiteY22" fmla="*/ 269344 h 685079"/>
                <a:gd name="connsiteX23" fmla="*/ 3062380 w 3263857"/>
                <a:gd name="connsiteY23" fmla="*/ 262574 h 685079"/>
                <a:gd name="connsiteX24" fmla="*/ 3084298 w 3263857"/>
                <a:gd name="connsiteY24" fmla="*/ 282328 h 685079"/>
                <a:gd name="connsiteX25" fmla="*/ 3076474 w 3263857"/>
                <a:gd name="connsiteY25" fmla="*/ 276335 h 685079"/>
                <a:gd name="connsiteX26" fmla="*/ 3092732 w 3263857"/>
                <a:gd name="connsiteY26" fmla="*/ 282661 h 685079"/>
                <a:gd name="connsiteX27" fmla="*/ 3091289 w 3263857"/>
                <a:gd name="connsiteY27" fmla="*/ 283771 h 685079"/>
                <a:gd name="connsiteX28" fmla="*/ 3084298 w 3263857"/>
                <a:gd name="connsiteY28" fmla="*/ 282328 h 685079"/>
                <a:gd name="connsiteX29" fmla="*/ 3200212 w 3263857"/>
                <a:gd name="connsiteY29" fmla="*/ 209639 h 685079"/>
                <a:gd name="connsiteX30" fmla="*/ 3189281 w 3263857"/>
                <a:gd name="connsiteY30" fmla="*/ 183782 h 685079"/>
                <a:gd name="connsiteX31" fmla="*/ 3222851 w 3263857"/>
                <a:gd name="connsiteY31" fmla="*/ 194824 h 685079"/>
                <a:gd name="connsiteX32" fmla="*/ 3200156 w 3263857"/>
                <a:gd name="connsiteY32" fmla="*/ 209583 h 685079"/>
                <a:gd name="connsiteX33" fmla="*/ 3200212 w 3263857"/>
                <a:gd name="connsiteY33" fmla="*/ 209639 h 685079"/>
                <a:gd name="connsiteX0" fmla="*/ 2785274 w 3263857"/>
                <a:gd name="connsiteY0" fmla="*/ 7940 h 683216"/>
                <a:gd name="connsiteX1" fmla="*/ 2768516 w 3263857"/>
                <a:gd name="connsiteY1" fmla="*/ 117 h 683216"/>
                <a:gd name="connsiteX2" fmla="*/ 2759083 w 3263857"/>
                <a:gd name="connsiteY2" fmla="*/ 70309 h 683216"/>
                <a:gd name="connsiteX3" fmla="*/ 3056831 w 3263857"/>
                <a:gd name="connsiteY3" fmla="*/ 152375 h 683216"/>
                <a:gd name="connsiteX4" fmla="*/ 2489912 w 3263857"/>
                <a:gd name="connsiteY4" fmla="*/ 298808 h 683216"/>
                <a:gd name="connsiteX5" fmla="*/ 1959337 w 3263857"/>
                <a:gd name="connsiteY5" fmla="*/ 215909 h 683216"/>
                <a:gd name="connsiteX6" fmla="*/ 702205 w 3263857"/>
                <a:gd name="connsiteY6" fmla="*/ 621506 h 683216"/>
                <a:gd name="connsiteX7" fmla="*/ 176650 w 3263857"/>
                <a:gd name="connsiteY7" fmla="*/ 459345 h 683216"/>
                <a:gd name="connsiteX8" fmla="*/ 95517 w 3263857"/>
                <a:gd name="connsiteY8" fmla="*/ 502889 h 683216"/>
                <a:gd name="connsiteX9" fmla="*/ 733998 w 3263857"/>
                <a:gd name="connsiteY9" fmla="*/ 678400 h 683216"/>
                <a:gd name="connsiteX10" fmla="*/ 1950370 w 3263857"/>
                <a:gd name="connsiteY10" fmla="*/ 289773 h 683216"/>
                <a:gd name="connsiteX11" fmla="*/ 2493075 w 3263857"/>
                <a:gd name="connsiteY11" fmla="*/ 323888 h 683216"/>
                <a:gd name="connsiteX12" fmla="*/ 3071647 w 3263857"/>
                <a:gd name="connsiteY12" fmla="*/ 275004 h 683216"/>
                <a:gd name="connsiteX13" fmla="*/ 3086462 w 3263857"/>
                <a:gd name="connsiteY13" fmla="*/ 287433 h 683216"/>
                <a:gd name="connsiteX14" fmla="*/ 2861847 w 3263857"/>
                <a:gd name="connsiteY14" fmla="*/ 415499 h 683216"/>
                <a:gd name="connsiteX15" fmla="*/ 2975320 w 3263857"/>
                <a:gd name="connsiteY15" fmla="*/ 513435 h 683216"/>
                <a:gd name="connsiteX16" fmla="*/ 3114761 w 3263857"/>
                <a:gd name="connsiteY16" fmla="*/ 298142 h 683216"/>
                <a:gd name="connsiteX17" fmla="*/ 3198991 w 3263857"/>
                <a:gd name="connsiteY17" fmla="*/ 244152 h 683216"/>
                <a:gd name="connsiteX18" fmla="*/ 3187339 w 3263857"/>
                <a:gd name="connsiteY18" fmla="*/ 145772 h 683216"/>
                <a:gd name="connsiteX19" fmla="*/ 2785329 w 3263857"/>
                <a:gd name="connsiteY19" fmla="*/ 7940 h 683216"/>
                <a:gd name="connsiteX20" fmla="*/ 2785274 w 3263857"/>
                <a:gd name="connsiteY20" fmla="*/ 7940 h 683216"/>
                <a:gd name="connsiteX21" fmla="*/ 3062380 w 3263857"/>
                <a:gd name="connsiteY21" fmla="*/ 262574 h 683216"/>
                <a:gd name="connsiteX22" fmla="*/ 3066930 w 3263857"/>
                <a:gd name="connsiteY22" fmla="*/ 269344 h 683216"/>
                <a:gd name="connsiteX23" fmla="*/ 3062380 w 3263857"/>
                <a:gd name="connsiteY23" fmla="*/ 262574 h 683216"/>
                <a:gd name="connsiteX24" fmla="*/ 3084298 w 3263857"/>
                <a:gd name="connsiteY24" fmla="*/ 282328 h 683216"/>
                <a:gd name="connsiteX25" fmla="*/ 3076474 w 3263857"/>
                <a:gd name="connsiteY25" fmla="*/ 276335 h 683216"/>
                <a:gd name="connsiteX26" fmla="*/ 3092732 w 3263857"/>
                <a:gd name="connsiteY26" fmla="*/ 282661 h 683216"/>
                <a:gd name="connsiteX27" fmla="*/ 3091289 w 3263857"/>
                <a:gd name="connsiteY27" fmla="*/ 283771 h 683216"/>
                <a:gd name="connsiteX28" fmla="*/ 3084298 w 3263857"/>
                <a:gd name="connsiteY28" fmla="*/ 282328 h 683216"/>
                <a:gd name="connsiteX29" fmla="*/ 3200212 w 3263857"/>
                <a:gd name="connsiteY29" fmla="*/ 209639 h 683216"/>
                <a:gd name="connsiteX30" fmla="*/ 3189281 w 3263857"/>
                <a:gd name="connsiteY30" fmla="*/ 183782 h 683216"/>
                <a:gd name="connsiteX31" fmla="*/ 3222851 w 3263857"/>
                <a:gd name="connsiteY31" fmla="*/ 194824 h 683216"/>
                <a:gd name="connsiteX32" fmla="*/ 3200156 w 3263857"/>
                <a:gd name="connsiteY32" fmla="*/ 209583 h 683216"/>
                <a:gd name="connsiteX33" fmla="*/ 3200212 w 3263857"/>
                <a:gd name="connsiteY33" fmla="*/ 209639 h 683216"/>
                <a:gd name="connsiteX0" fmla="*/ 2915475 w 3394058"/>
                <a:gd name="connsiteY0" fmla="*/ 7940 h 684623"/>
                <a:gd name="connsiteX1" fmla="*/ 2898717 w 3394058"/>
                <a:gd name="connsiteY1" fmla="*/ 117 h 684623"/>
                <a:gd name="connsiteX2" fmla="*/ 2889284 w 3394058"/>
                <a:gd name="connsiteY2" fmla="*/ 70309 h 684623"/>
                <a:gd name="connsiteX3" fmla="*/ 3187032 w 3394058"/>
                <a:gd name="connsiteY3" fmla="*/ 152375 h 684623"/>
                <a:gd name="connsiteX4" fmla="*/ 2620113 w 3394058"/>
                <a:gd name="connsiteY4" fmla="*/ 298808 h 684623"/>
                <a:gd name="connsiteX5" fmla="*/ 2089538 w 3394058"/>
                <a:gd name="connsiteY5" fmla="*/ 215909 h 684623"/>
                <a:gd name="connsiteX6" fmla="*/ 832406 w 3394058"/>
                <a:gd name="connsiteY6" fmla="*/ 621506 h 684623"/>
                <a:gd name="connsiteX7" fmla="*/ 306851 w 3394058"/>
                <a:gd name="connsiteY7" fmla="*/ 459345 h 684623"/>
                <a:gd name="connsiteX8" fmla="*/ 54558 w 3394058"/>
                <a:gd name="connsiteY8" fmla="*/ 523073 h 684623"/>
                <a:gd name="connsiteX9" fmla="*/ 864199 w 3394058"/>
                <a:gd name="connsiteY9" fmla="*/ 678400 h 684623"/>
                <a:gd name="connsiteX10" fmla="*/ 2080571 w 3394058"/>
                <a:gd name="connsiteY10" fmla="*/ 289773 h 684623"/>
                <a:gd name="connsiteX11" fmla="*/ 2623276 w 3394058"/>
                <a:gd name="connsiteY11" fmla="*/ 323888 h 684623"/>
                <a:gd name="connsiteX12" fmla="*/ 3201848 w 3394058"/>
                <a:gd name="connsiteY12" fmla="*/ 275004 h 684623"/>
                <a:gd name="connsiteX13" fmla="*/ 3216663 w 3394058"/>
                <a:gd name="connsiteY13" fmla="*/ 287433 h 684623"/>
                <a:gd name="connsiteX14" fmla="*/ 2992048 w 3394058"/>
                <a:gd name="connsiteY14" fmla="*/ 415499 h 684623"/>
                <a:gd name="connsiteX15" fmla="*/ 3105521 w 3394058"/>
                <a:gd name="connsiteY15" fmla="*/ 513435 h 684623"/>
                <a:gd name="connsiteX16" fmla="*/ 3244962 w 3394058"/>
                <a:gd name="connsiteY16" fmla="*/ 298142 h 684623"/>
                <a:gd name="connsiteX17" fmla="*/ 3329192 w 3394058"/>
                <a:gd name="connsiteY17" fmla="*/ 244152 h 684623"/>
                <a:gd name="connsiteX18" fmla="*/ 3317540 w 3394058"/>
                <a:gd name="connsiteY18" fmla="*/ 145772 h 684623"/>
                <a:gd name="connsiteX19" fmla="*/ 2915530 w 3394058"/>
                <a:gd name="connsiteY19" fmla="*/ 7940 h 684623"/>
                <a:gd name="connsiteX20" fmla="*/ 2915475 w 3394058"/>
                <a:gd name="connsiteY20" fmla="*/ 7940 h 684623"/>
                <a:gd name="connsiteX21" fmla="*/ 3192581 w 3394058"/>
                <a:gd name="connsiteY21" fmla="*/ 262574 h 684623"/>
                <a:gd name="connsiteX22" fmla="*/ 3197131 w 3394058"/>
                <a:gd name="connsiteY22" fmla="*/ 269344 h 684623"/>
                <a:gd name="connsiteX23" fmla="*/ 3192581 w 3394058"/>
                <a:gd name="connsiteY23" fmla="*/ 262574 h 684623"/>
                <a:gd name="connsiteX24" fmla="*/ 3214499 w 3394058"/>
                <a:gd name="connsiteY24" fmla="*/ 282328 h 684623"/>
                <a:gd name="connsiteX25" fmla="*/ 3206675 w 3394058"/>
                <a:gd name="connsiteY25" fmla="*/ 276335 h 684623"/>
                <a:gd name="connsiteX26" fmla="*/ 3222933 w 3394058"/>
                <a:gd name="connsiteY26" fmla="*/ 282661 h 684623"/>
                <a:gd name="connsiteX27" fmla="*/ 3221490 w 3394058"/>
                <a:gd name="connsiteY27" fmla="*/ 283771 h 684623"/>
                <a:gd name="connsiteX28" fmla="*/ 3214499 w 3394058"/>
                <a:gd name="connsiteY28" fmla="*/ 282328 h 684623"/>
                <a:gd name="connsiteX29" fmla="*/ 3330413 w 3394058"/>
                <a:gd name="connsiteY29" fmla="*/ 209639 h 684623"/>
                <a:gd name="connsiteX30" fmla="*/ 3319482 w 3394058"/>
                <a:gd name="connsiteY30" fmla="*/ 183782 h 684623"/>
                <a:gd name="connsiteX31" fmla="*/ 3353052 w 3394058"/>
                <a:gd name="connsiteY31" fmla="*/ 194824 h 684623"/>
                <a:gd name="connsiteX32" fmla="*/ 3330357 w 3394058"/>
                <a:gd name="connsiteY32" fmla="*/ 209583 h 684623"/>
                <a:gd name="connsiteX33" fmla="*/ 3330413 w 3394058"/>
                <a:gd name="connsiteY33" fmla="*/ 209639 h 684623"/>
                <a:gd name="connsiteX0" fmla="*/ 2989469 w 3468052"/>
                <a:gd name="connsiteY0" fmla="*/ 7940 h 684623"/>
                <a:gd name="connsiteX1" fmla="*/ 2972711 w 3468052"/>
                <a:gd name="connsiteY1" fmla="*/ 117 h 684623"/>
                <a:gd name="connsiteX2" fmla="*/ 2963278 w 3468052"/>
                <a:gd name="connsiteY2" fmla="*/ 70309 h 684623"/>
                <a:gd name="connsiteX3" fmla="*/ 3261026 w 3468052"/>
                <a:gd name="connsiteY3" fmla="*/ 152375 h 684623"/>
                <a:gd name="connsiteX4" fmla="*/ 2694107 w 3468052"/>
                <a:gd name="connsiteY4" fmla="*/ 298808 h 684623"/>
                <a:gd name="connsiteX5" fmla="*/ 2163532 w 3468052"/>
                <a:gd name="connsiteY5" fmla="*/ 215909 h 684623"/>
                <a:gd name="connsiteX6" fmla="*/ 906400 w 3468052"/>
                <a:gd name="connsiteY6" fmla="*/ 621506 h 684623"/>
                <a:gd name="connsiteX7" fmla="*/ 135318 w 3468052"/>
                <a:gd name="connsiteY7" fmla="*/ 470817 h 684623"/>
                <a:gd name="connsiteX8" fmla="*/ 128552 w 3468052"/>
                <a:gd name="connsiteY8" fmla="*/ 523073 h 684623"/>
                <a:gd name="connsiteX9" fmla="*/ 938193 w 3468052"/>
                <a:gd name="connsiteY9" fmla="*/ 678400 h 684623"/>
                <a:gd name="connsiteX10" fmla="*/ 2154565 w 3468052"/>
                <a:gd name="connsiteY10" fmla="*/ 289773 h 684623"/>
                <a:gd name="connsiteX11" fmla="*/ 2697270 w 3468052"/>
                <a:gd name="connsiteY11" fmla="*/ 323888 h 684623"/>
                <a:gd name="connsiteX12" fmla="*/ 3275842 w 3468052"/>
                <a:gd name="connsiteY12" fmla="*/ 275004 h 684623"/>
                <a:gd name="connsiteX13" fmla="*/ 3290657 w 3468052"/>
                <a:gd name="connsiteY13" fmla="*/ 287433 h 684623"/>
                <a:gd name="connsiteX14" fmla="*/ 3066042 w 3468052"/>
                <a:gd name="connsiteY14" fmla="*/ 415499 h 684623"/>
                <a:gd name="connsiteX15" fmla="*/ 3179515 w 3468052"/>
                <a:gd name="connsiteY15" fmla="*/ 513435 h 684623"/>
                <a:gd name="connsiteX16" fmla="*/ 3318956 w 3468052"/>
                <a:gd name="connsiteY16" fmla="*/ 298142 h 684623"/>
                <a:gd name="connsiteX17" fmla="*/ 3403186 w 3468052"/>
                <a:gd name="connsiteY17" fmla="*/ 244152 h 684623"/>
                <a:gd name="connsiteX18" fmla="*/ 3391534 w 3468052"/>
                <a:gd name="connsiteY18" fmla="*/ 145772 h 684623"/>
                <a:gd name="connsiteX19" fmla="*/ 2989524 w 3468052"/>
                <a:gd name="connsiteY19" fmla="*/ 7940 h 684623"/>
                <a:gd name="connsiteX20" fmla="*/ 2989469 w 3468052"/>
                <a:gd name="connsiteY20" fmla="*/ 7940 h 684623"/>
                <a:gd name="connsiteX21" fmla="*/ 3266575 w 3468052"/>
                <a:gd name="connsiteY21" fmla="*/ 262574 h 684623"/>
                <a:gd name="connsiteX22" fmla="*/ 3271125 w 3468052"/>
                <a:gd name="connsiteY22" fmla="*/ 269344 h 684623"/>
                <a:gd name="connsiteX23" fmla="*/ 3266575 w 3468052"/>
                <a:gd name="connsiteY23" fmla="*/ 262574 h 684623"/>
                <a:gd name="connsiteX24" fmla="*/ 3288493 w 3468052"/>
                <a:gd name="connsiteY24" fmla="*/ 282328 h 684623"/>
                <a:gd name="connsiteX25" fmla="*/ 3280669 w 3468052"/>
                <a:gd name="connsiteY25" fmla="*/ 276335 h 684623"/>
                <a:gd name="connsiteX26" fmla="*/ 3296927 w 3468052"/>
                <a:gd name="connsiteY26" fmla="*/ 282661 h 684623"/>
                <a:gd name="connsiteX27" fmla="*/ 3295484 w 3468052"/>
                <a:gd name="connsiteY27" fmla="*/ 283771 h 684623"/>
                <a:gd name="connsiteX28" fmla="*/ 3288493 w 3468052"/>
                <a:gd name="connsiteY28" fmla="*/ 282328 h 684623"/>
                <a:gd name="connsiteX29" fmla="*/ 3404407 w 3468052"/>
                <a:gd name="connsiteY29" fmla="*/ 209639 h 684623"/>
                <a:gd name="connsiteX30" fmla="*/ 3393476 w 3468052"/>
                <a:gd name="connsiteY30" fmla="*/ 183782 h 684623"/>
                <a:gd name="connsiteX31" fmla="*/ 3427046 w 3468052"/>
                <a:gd name="connsiteY31" fmla="*/ 194824 h 684623"/>
                <a:gd name="connsiteX32" fmla="*/ 3404351 w 3468052"/>
                <a:gd name="connsiteY32" fmla="*/ 209583 h 684623"/>
                <a:gd name="connsiteX33" fmla="*/ 3404407 w 3468052"/>
                <a:gd name="connsiteY33" fmla="*/ 209639 h 684623"/>
                <a:gd name="connsiteX0" fmla="*/ 2989469 w 3468052"/>
                <a:gd name="connsiteY0" fmla="*/ 7940 h 684623"/>
                <a:gd name="connsiteX1" fmla="*/ 2972711 w 3468052"/>
                <a:gd name="connsiteY1" fmla="*/ 117 h 684623"/>
                <a:gd name="connsiteX2" fmla="*/ 2963278 w 3468052"/>
                <a:gd name="connsiteY2" fmla="*/ 70309 h 684623"/>
                <a:gd name="connsiteX3" fmla="*/ 3261026 w 3468052"/>
                <a:gd name="connsiteY3" fmla="*/ 152375 h 684623"/>
                <a:gd name="connsiteX4" fmla="*/ 2694107 w 3468052"/>
                <a:gd name="connsiteY4" fmla="*/ 298808 h 684623"/>
                <a:gd name="connsiteX5" fmla="*/ 2163532 w 3468052"/>
                <a:gd name="connsiteY5" fmla="*/ 215909 h 684623"/>
                <a:gd name="connsiteX6" fmla="*/ 906400 w 3468052"/>
                <a:gd name="connsiteY6" fmla="*/ 621506 h 684623"/>
                <a:gd name="connsiteX7" fmla="*/ 135318 w 3468052"/>
                <a:gd name="connsiteY7" fmla="*/ 470817 h 684623"/>
                <a:gd name="connsiteX8" fmla="*/ 128552 w 3468052"/>
                <a:gd name="connsiteY8" fmla="*/ 523073 h 684623"/>
                <a:gd name="connsiteX9" fmla="*/ 938193 w 3468052"/>
                <a:gd name="connsiteY9" fmla="*/ 678400 h 684623"/>
                <a:gd name="connsiteX10" fmla="*/ 2154565 w 3468052"/>
                <a:gd name="connsiteY10" fmla="*/ 289773 h 684623"/>
                <a:gd name="connsiteX11" fmla="*/ 2697270 w 3468052"/>
                <a:gd name="connsiteY11" fmla="*/ 323888 h 684623"/>
                <a:gd name="connsiteX12" fmla="*/ 3275842 w 3468052"/>
                <a:gd name="connsiteY12" fmla="*/ 275004 h 684623"/>
                <a:gd name="connsiteX13" fmla="*/ 3290657 w 3468052"/>
                <a:gd name="connsiteY13" fmla="*/ 287433 h 684623"/>
                <a:gd name="connsiteX14" fmla="*/ 3066042 w 3468052"/>
                <a:gd name="connsiteY14" fmla="*/ 415499 h 684623"/>
                <a:gd name="connsiteX15" fmla="*/ 3179515 w 3468052"/>
                <a:gd name="connsiteY15" fmla="*/ 513435 h 684623"/>
                <a:gd name="connsiteX16" fmla="*/ 3318956 w 3468052"/>
                <a:gd name="connsiteY16" fmla="*/ 298142 h 684623"/>
                <a:gd name="connsiteX17" fmla="*/ 3403186 w 3468052"/>
                <a:gd name="connsiteY17" fmla="*/ 244152 h 684623"/>
                <a:gd name="connsiteX18" fmla="*/ 3391534 w 3468052"/>
                <a:gd name="connsiteY18" fmla="*/ 145772 h 684623"/>
                <a:gd name="connsiteX19" fmla="*/ 2989524 w 3468052"/>
                <a:gd name="connsiteY19" fmla="*/ 7940 h 684623"/>
                <a:gd name="connsiteX20" fmla="*/ 2989469 w 3468052"/>
                <a:gd name="connsiteY20" fmla="*/ 7940 h 684623"/>
                <a:gd name="connsiteX21" fmla="*/ 3266575 w 3468052"/>
                <a:gd name="connsiteY21" fmla="*/ 262574 h 684623"/>
                <a:gd name="connsiteX22" fmla="*/ 3271125 w 3468052"/>
                <a:gd name="connsiteY22" fmla="*/ 269344 h 684623"/>
                <a:gd name="connsiteX23" fmla="*/ 3266575 w 3468052"/>
                <a:gd name="connsiteY23" fmla="*/ 262574 h 684623"/>
                <a:gd name="connsiteX24" fmla="*/ 3288493 w 3468052"/>
                <a:gd name="connsiteY24" fmla="*/ 282328 h 684623"/>
                <a:gd name="connsiteX25" fmla="*/ 3280669 w 3468052"/>
                <a:gd name="connsiteY25" fmla="*/ 276335 h 684623"/>
                <a:gd name="connsiteX26" fmla="*/ 3296927 w 3468052"/>
                <a:gd name="connsiteY26" fmla="*/ 282661 h 684623"/>
                <a:gd name="connsiteX27" fmla="*/ 3295484 w 3468052"/>
                <a:gd name="connsiteY27" fmla="*/ 283771 h 684623"/>
                <a:gd name="connsiteX28" fmla="*/ 3288493 w 3468052"/>
                <a:gd name="connsiteY28" fmla="*/ 282328 h 684623"/>
                <a:gd name="connsiteX29" fmla="*/ 3404407 w 3468052"/>
                <a:gd name="connsiteY29" fmla="*/ 209639 h 684623"/>
                <a:gd name="connsiteX30" fmla="*/ 3393476 w 3468052"/>
                <a:gd name="connsiteY30" fmla="*/ 183782 h 684623"/>
                <a:gd name="connsiteX31" fmla="*/ 3427046 w 3468052"/>
                <a:gd name="connsiteY31" fmla="*/ 194824 h 684623"/>
                <a:gd name="connsiteX32" fmla="*/ 3404351 w 3468052"/>
                <a:gd name="connsiteY32" fmla="*/ 209583 h 684623"/>
                <a:gd name="connsiteX33" fmla="*/ 3404407 w 3468052"/>
                <a:gd name="connsiteY33" fmla="*/ 209639 h 684623"/>
                <a:gd name="connsiteX0" fmla="*/ 2989469 w 3468052"/>
                <a:gd name="connsiteY0" fmla="*/ 7940 h 684623"/>
                <a:gd name="connsiteX1" fmla="*/ 2972711 w 3468052"/>
                <a:gd name="connsiteY1" fmla="*/ 117 h 684623"/>
                <a:gd name="connsiteX2" fmla="*/ 2963278 w 3468052"/>
                <a:gd name="connsiteY2" fmla="*/ 70309 h 684623"/>
                <a:gd name="connsiteX3" fmla="*/ 3261026 w 3468052"/>
                <a:gd name="connsiteY3" fmla="*/ 152375 h 684623"/>
                <a:gd name="connsiteX4" fmla="*/ 2694107 w 3468052"/>
                <a:gd name="connsiteY4" fmla="*/ 298808 h 684623"/>
                <a:gd name="connsiteX5" fmla="*/ 2163532 w 3468052"/>
                <a:gd name="connsiteY5" fmla="*/ 215909 h 684623"/>
                <a:gd name="connsiteX6" fmla="*/ 753374 w 3468052"/>
                <a:gd name="connsiteY6" fmla="*/ 639978 h 684623"/>
                <a:gd name="connsiteX7" fmla="*/ 135318 w 3468052"/>
                <a:gd name="connsiteY7" fmla="*/ 470817 h 684623"/>
                <a:gd name="connsiteX8" fmla="*/ 128552 w 3468052"/>
                <a:gd name="connsiteY8" fmla="*/ 523073 h 684623"/>
                <a:gd name="connsiteX9" fmla="*/ 938193 w 3468052"/>
                <a:gd name="connsiteY9" fmla="*/ 678400 h 684623"/>
                <a:gd name="connsiteX10" fmla="*/ 2154565 w 3468052"/>
                <a:gd name="connsiteY10" fmla="*/ 289773 h 684623"/>
                <a:gd name="connsiteX11" fmla="*/ 2697270 w 3468052"/>
                <a:gd name="connsiteY11" fmla="*/ 323888 h 684623"/>
                <a:gd name="connsiteX12" fmla="*/ 3275842 w 3468052"/>
                <a:gd name="connsiteY12" fmla="*/ 275004 h 684623"/>
                <a:gd name="connsiteX13" fmla="*/ 3290657 w 3468052"/>
                <a:gd name="connsiteY13" fmla="*/ 287433 h 684623"/>
                <a:gd name="connsiteX14" fmla="*/ 3066042 w 3468052"/>
                <a:gd name="connsiteY14" fmla="*/ 415499 h 684623"/>
                <a:gd name="connsiteX15" fmla="*/ 3179515 w 3468052"/>
                <a:gd name="connsiteY15" fmla="*/ 513435 h 684623"/>
                <a:gd name="connsiteX16" fmla="*/ 3318956 w 3468052"/>
                <a:gd name="connsiteY16" fmla="*/ 298142 h 684623"/>
                <a:gd name="connsiteX17" fmla="*/ 3403186 w 3468052"/>
                <a:gd name="connsiteY17" fmla="*/ 244152 h 684623"/>
                <a:gd name="connsiteX18" fmla="*/ 3391534 w 3468052"/>
                <a:gd name="connsiteY18" fmla="*/ 145772 h 684623"/>
                <a:gd name="connsiteX19" fmla="*/ 2989524 w 3468052"/>
                <a:gd name="connsiteY19" fmla="*/ 7940 h 684623"/>
                <a:gd name="connsiteX20" fmla="*/ 2989469 w 3468052"/>
                <a:gd name="connsiteY20" fmla="*/ 7940 h 684623"/>
                <a:gd name="connsiteX21" fmla="*/ 3266575 w 3468052"/>
                <a:gd name="connsiteY21" fmla="*/ 262574 h 684623"/>
                <a:gd name="connsiteX22" fmla="*/ 3271125 w 3468052"/>
                <a:gd name="connsiteY22" fmla="*/ 269344 h 684623"/>
                <a:gd name="connsiteX23" fmla="*/ 3266575 w 3468052"/>
                <a:gd name="connsiteY23" fmla="*/ 262574 h 684623"/>
                <a:gd name="connsiteX24" fmla="*/ 3288493 w 3468052"/>
                <a:gd name="connsiteY24" fmla="*/ 282328 h 684623"/>
                <a:gd name="connsiteX25" fmla="*/ 3280669 w 3468052"/>
                <a:gd name="connsiteY25" fmla="*/ 276335 h 684623"/>
                <a:gd name="connsiteX26" fmla="*/ 3296927 w 3468052"/>
                <a:gd name="connsiteY26" fmla="*/ 282661 h 684623"/>
                <a:gd name="connsiteX27" fmla="*/ 3295484 w 3468052"/>
                <a:gd name="connsiteY27" fmla="*/ 283771 h 684623"/>
                <a:gd name="connsiteX28" fmla="*/ 3288493 w 3468052"/>
                <a:gd name="connsiteY28" fmla="*/ 282328 h 684623"/>
                <a:gd name="connsiteX29" fmla="*/ 3404407 w 3468052"/>
                <a:gd name="connsiteY29" fmla="*/ 209639 h 684623"/>
                <a:gd name="connsiteX30" fmla="*/ 3393476 w 3468052"/>
                <a:gd name="connsiteY30" fmla="*/ 183782 h 684623"/>
                <a:gd name="connsiteX31" fmla="*/ 3427046 w 3468052"/>
                <a:gd name="connsiteY31" fmla="*/ 194824 h 684623"/>
                <a:gd name="connsiteX32" fmla="*/ 3404351 w 3468052"/>
                <a:gd name="connsiteY32" fmla="*/ 209583 h 684623"/>
                <a:gd name="connsiteX33" fmla="*/ 3404407 w 3468052"/>
                <a:gd name="connsiteY33" fmla="*/ 209639 h 68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468052" h="684623">
                  <a:moveTo>
                    <a:pt x="2989469" y="7940"/>
                  </a:moveTo>
                  <a:lnTo>
                    <a:pt x="2972711" y="117"/>
                  </a:lnTo>
                  <a:cubicBezTo>
                    <a:pt x="2957508" y="-2824"/>
                    <a:pt x="2910731" y="50611"/>
                    <a:pt x="2963278" y="70309"/>
                  </a:cubicBezTo>
                  <a:cubicBezTo>
                    <a:pt x="3084297" y="115864"/>
                    <a:pt x="3100111" y="120747"/>
                    <a:pt x="3261026" y="152375"/>
                  </a:cubicBezTo>
                  <a:cubicBezTo>
                    <a:pt x="3109211" y="198375"/>
                    <a:pt x="2831661" y="280552"/>
                    <a:pt x="2694107" y="298808"/>
                  </a:cubicBezTo>
                  <a:cubicBezTo>
                    <a:pt x="2505504" y="322113"/>
                    <a:pt x="2339096" y="226729"/>
                    <a:pt x="2163532" y="215909"/>
                  </a:cubicBezTo>
                  <a:cubicBezTo>
                    <a:pt x="1712637" y="223289"/>
                    <a:pt x="1208430" y="645028"/>
                    <a:pt x="753374" y="639978"/>
                  </a:cubicBezTo>
                  <a:cubicBezTo>
                    <a:pt x="570737" y="614297"/>
                    <a:pt x="294521" y="504403"/>
                    <a:pt x="135318" y="470817"/>
                  </a:cubicBezTo>
                  <a:cubicBezTo>
                    <a:pt x="-57978" y="505020"/>
                    <a:pt x="-29649" y="505875"/>
                    <a:pt x="128552" y="523073"/>
                  </a:cubicBezTo>
                  <a:cubicBezTo>
                    <a:pt x="337714" y="562849"/>
                    <a:pt x="600524" y="717283"/>
                    <a:pt x="938193" y="678400"/>
                  </a:cubicBezTo>
                  <a:cubicBezTo>
                    <a:pt x="1275862" y="639517"/>
                    <a:pt x="1703337" y="308695"/>
                    <a:pt x="2154565" y="289773"/>
                  </a:cubicBezTo>
                  <a:cubicBezTo>
                    <a:pt x="2331682" y="299262"/>
                    <a:pt x="2507279" y="348248"/>
                    <a:pt x="2697270" y="323888"/>
                  </a:cubicBezTo>
                  <a:cubicBezTo>
                    <a:pt x="2818178" y="298641"/>
                    <a:pt x="3126135" y="231612"/>
                    <a:pt x="3275842" y="275004"/>
                  </a:cubicBezTo>
                  <a:cubicBezTo>
                    <a:pt x="3280281" y="279831"/>
                    <a:pt x="3285274" y="283993"/>
                    <a:pt x="3290657" y="287433"/>
                  </a:cubicBezTo>
                  <a:cubicBezTo>
                    <a:pt x="3223461" y="344641"/>
                    <a:pt x="3158596" y="407065"/>
                    <a:pt x="3066042" y="415499"/>
                  </a:cubicBezTo>
                  <a:cubicBezTo>
                    <a:pt x="3001399" y="488188"/>
                    <a:pt x="3117091" y="587900"/>
                    <a:pt x="3179515" y="513435"/>
                  </a:cubicBezTo>
                  <a:cubicBezTo>
                    <a:pt x="3169582" y="415000"/>
                    <a:pt x="3245046" y="349024"/>
                    <a:pt x="3318956" y="298142"/>
                  </a:cubicBezTo>
                  <a:cubicBezTo>
                    <a:pt x="3354523" y="305300"/>
                    <a:pt x="3394918" y="279332"/>
                    <a:pt x="3403186" y="244152"/>
                  </a:cubicBezTo>
                  <a:cubicBezTo>
                    <a:pt x="3481979" y="203202"/>
                    <a:pt x="3501178" y="183005"/>
                    <a:pt x="3391534" y="145772"/>
                  </a:cubicBezTo>
                  <a:cubicBezTo>
                    <a:pt x="3203263" y="86567"/>
                    <a:pt x="3119033" y="75081"/>
                    <a:pt x="2989524" y="7940"/>
                  </a:cubicBezTo>
                  <a:lnTo>
                    <a:pt x="2989469" y="7940"/>
                  </a:lnTo>
                  <a:close/>
                  <a:moveTo>
                    <a:pt x="3266575" y="262574"/>
                  </a:moveTo>
                  <a:cubicBezTo>
                    <a:pt x="3267962" y="264960"/>
                    <a:pt x="3269516" y="267180"/>
                    <a:pt x="3271125" y="269344"/>
                  </a:cubicBezTo>
                  <a:cubicBezTo>
                    <a:pt x="3269072" y="267402"/>
                    <a:pt x="3267463" y="265293"/>
                    <a:pt x="3266575" y="262574"/>
                  </a:cubicBezTo>
                  <a:close/>
                  <a:moveTo>
                    <a:pt x="3288493" y="282328"/>
                  </a:moveTo>
                  <a:cubicBezTo>
                    <a:pt x="3285941" y="279998"/>
                    <a:pt x="3283277" y="278111"/>
                    <a:pt x="3280669" y="276335"/>
                  </a:cubicBezTo>
                  <a:cubicBezTo>
                    <a:pt x="3286551" y="278610"/>
                    <a:pt x="3292932" y="278388"/>
                    <a:pt x="3296927" y="282661"/>
                  </a:cubicBezTo>
                  <a:cubicBezTo>
                    <a:pt x="3296427" y="283049"/>
                    <a:pt x="3295928" y="283382"/>
                    <a:pt x="3295484" y="283771"/>
                  </a:cubicBezTo>
                  <a:cubicBezTo>
                    <a:pt x="3293209" y="283771"/>
                    <a:pt x="3289769" y="283493"/>
                    <a:pt x="3288493" y="282328"/>
                  </a:cubicBezTo>
                  <a:close/>
                  <a:moveTo>
                    <a:pt x="3404407" y="209639"/>
                  </a:moveTo>
                  <a:cubicBezTo>
                    <a:pt x="3402410" y="200816"/>
                    <a:pt x="3399580" y="191161"/>
                    <a:pt x="3393476" y="183782"/>
                  </a:cubicBezTo>
                  <a:cubicBezTo>
                    <a:pt x="3406737" y="187610"/>
                    <a:pt x="3418223" y="191328"/>
                    <a:pt x="3427046" y="194824"/>
                  </a:cubicBezTo>
                  <a:cubicBezTo>
                    <a:pt x="3420388" y="199318"/>
                    <a:pt x="3412508" y="204479"/>
                    <a:pt x="3404351" y="209583"/>
                  </a:cubicBezTo>
                  <a:lnTo>
                    <a:pt x="3404407" y="209639"/>
                  </a:lnTo>
                  <a:close/>
                </a:path>
              </a:pathLst>
            </a:custGeom>
            <a:grpFill/>
            <a:ln w="0" cap="flat">
              <a:noFill/>
              <a:prstDash val="solid"/>
              <a:miter/>
            </a:ln>
          </p:spPr>
          <p:txBody>
            <a:bodyPr rtlCol="0" anchor="ctr"/>
            <a:lstStyle/>
            <a:p>
              <a:endParaRPr lang="en-US" dirty="0"/>
            </a:p>
          </p:txBody>
        </p:sp>
        <p:pic>
          <p:nvPicPr>
            <p:cNvPr id="47" name="Graphic 46">
              <a:extLst>
                <a:ext uri="{FF2B5EF4-FFF2-40B4-BE49-F238E27FC236}">
                  <a16:creationId xmlns:a16="http://schemas.microsoft.com/office/drawing/2014/main" id="{357C9ABD-ED8F-6D18-84BC-CE83E86BA3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94240" y="5303211"/>
              <a:ext cx="595583" cy="600854"/>
            </a:xfrm>
            <a:prstGeom prst="rect">
              <a:avLst/>
            </a:prstGeom>
          </p:spPr>
        </p:pic>
      </p:grpSp>
      <p:sp>
        <p:nvSpPr>
          <p:cNvPr id="62" name="Graphic 40">
            <a:extLst>
              <a:ext uri="{FF2B5EF4-FFF2-40B4-BE49-F238E27FC236}">
                <a16:creationId xmlns:a16="http://schemas.microsoft.com/office/drawing/2014/main" id="{61CAC798-9F52-D386-0235-E957464A656E}"/>
              </a:ext>
            </a:extLst>
          </p:cNvPr>
          <p:cNvSpPr/>
          <p:nvPr/>
        </p:nvSpPr>
        <p:spPr>
          <a:xfrm rot="10461543" flipH="1">
            <a:off x="2309156" y="4431567"/>
            <a:ext cx="1196660" cy="459518"/>
          </a:xfrm>
          <a:custGeom>
            <a:avLst/>
            <a:gdLst>
              <a:gd name="connsiteX0" fmla="*/ 1633624 w 1773614"/>
              <a:gd name="connsiteY0" fmla="*/ 135315 h 562873"/>
              <a:gd name="connsiteX1" fmla="*/ 1571351 w 1773614"/>
              <a:gd name="connsiteY1" fmla="*/ 153883 h 562873"/>
              <a:gd name="connsiteX2" fmla="*/ 1611953 w 1773614"/>
              <a:gd name="connsiteY2" fmla="*/ 135603 h 562873"/>
              <a:gd name="connsiteX3" fmla="*/ 1567999 w 1773614"/>
              <a:gd name="connsiteY3" fmla="*/ 157914 h 562873"/>
              <a:gd name="connsiteX4" fmla="*/ 1567999 w 1773614"/>
              <a:gd name="connsiteY4" fmla="*/ 157914 h 562873"/>
              <a:gd name="connsiteX5" fmla="*/ 1106411 w 1773614"/>
              <a:gd name="connsiteY5" fmla="*/ 223552 h 562873"/>
              <a:gd name="connsiteX6" fmla="*/ 37304 w 1773614"/>
              <a:gd name="connsiteY6" fmla="*/ 299362 h 562873"/>
              <a:gd name="connsiteX7" fmla="*/ 22149 w 1773614"/>
              <a:gd name="connsiteY7" fmla="*/ 363992 h 562873"/>
              <a:gd name="connsiteX8" fmla="*/ 110954 w 1773614"/>
              <a:gd name="connsiteY8" fmla="*/ 344512 h 562873"/>
              <a:gd name="connsiteX9" fmla="*/ 1107450 w 1773614"/>
              <a:gd name="connsiteY9" fmla="*/ 246391 h 562873"/>
              <a:gd name="connsiteX10" fmla="*/ 1625881 w 1773614"/>
              <a:gd name="connsiteY10" fmla="*/ 263280 h 562873"/>
              <a:gd name="connsiteX11" fmla="*/ 1459932 w 1773614"/>
              <a:gd name="connsiteY11" fmla="*/ 413508 h 562873"/>
              <a:gd name="connsiteX12" fmla="*/ 1358899 w 1773614"/>
              <a:gd name="connsiteY12" fmla="*/ 447959 h 562873"/>
              <a:gd name="connsiteX13" fmla="*/ 1354320 w 1773614"/>
              <a:gd name="connsiteY13" fmla="*/ 539506 h 562873"/>
              <a:gd name="connsiteX14" fmla="*/ 1486748 w 1773614"/>
              <a:gd name="connsiteY14" fmla="*/ 441385 h 562873"/>
              <a:gd name="connsiteX15" fmla="*/ 1647787 w 1773614"/>
              <a:gd name="connsiteY15" fmla="*/ 273356 h 562873"/>
              <a:gd name="connsiteX16" fmla="*/ 1759631 w 1773614"/>
              <a:gd name="connsiteY16" fmla="*/ 121400 h 562873"/>
              <a:gd name="connsiteX17" fmla="*/ 1278686 w 1773614"/>
              <a:gd name="connsiteY17" fmla="*/ 22656 h 562873"/>
              <a:gd name="connsiteX18" fmla="*/ 1209994 w 1773614"/>
              <a:gd name="connsiteY18" fmla="*/ 6390 h 562873"/>
              <a:gd name="connsiteX19" fmla="*/ 1187946 w 1773614"/>
              <a:gd name="connsiteY19" fmla="*/ 62000 h 562873"/>
              <a:gd name="connsiteX20" fmla="*/ 1744713 w 1773614"/>
              <a:gd name="connsiteY20" fmla="*/ 143663 h 562873"/>
              <a:gd name="connsiteX21" fmla="*/ 1679230 w 1773614"/>
              <a:gd name="connsiteY21" fmla="*/ 214915 h 562873"/>
              <a:gd name="connsiteX22" fmla="*/ 1633671 w 1773614"/>
              <a:gd name="connsiteY22" fmla="*/ 135363 h 562873"/>
              <a:gd name="connsiteX0" fmla="*/ 1633624 w 1773614"/>
              <a:gd name="connsiteY0" fmla="*/ 135315 h 562874"/>
              <a:gd name="connsiteX1" fmla="*/ 1571351 w 1773614"/>
              <a:gd name="connsiteY1" fmla="*/ 153883 h 562874"/>
              <a:gd name="connsiteX2" fmla="*/ 1611953 w 1773614"/>
              <a:gd name="connsiteY2" fmla="*/ 135603 h 562874"/>
              <a:gd name="connsiteX3" fmla="*/ 1567999 w 1773614"/>
              <a:gd name="connsiteY3" fmla="*/ 157914 h 562874"/>
              <a:gd name="connsiteX4" fmla="*/ 1567999 w 1773614"/>
              <a:gd name="connsiteY4" fmla="*/ 157914 h 562874"/>
              <a:gd name="connsiteX5" fmla="*/ 1106411 w 1773614"/>
              <a:gd name="connsiteY5" fmla="*/ 223552 h 562874"/>
              <a:gd name="connsiteX6" fmla="*/ 37304 w 1773614"/>
              <a:gd name="connsiteY6" fmla="*/ 299362 h 562874"/>
              <a:gd name="connsiteX7" fmla="*/ 22149 w 1773614"/>
              <a:gd name="connsiteY7" fmla="*/ 363992 h 562874"/>
              <a:gd name="connsiteX8" fmla="*/ 567979 w 1773614"/>
              <a:gd name="connsiteY8" fmla="*/ 290592 h 562874"/>
              <a:gd name="connsiteX9" fmla="*/ 1107450 w 1773614"/>
              <a:gd name="connsiteY9" fmla="*/ 246391 h 562874"/>
              <a:gd name="connsiteX10" fmla="*/ 1625881 w 1773614"/>
              <a:gd name="connsiteY10" fmla="*/ 263280 h 562874"/>
              <a:gd name="connsiteX11" fmla="*/ 1459932 w 1773614"/>
              <a:gd name="connsiteY11" fmla="*/ 413508 h 562874"/>
              <a:gd name="connsiteX12" fmla="*/ 1358899 w 1773614"/>
              <a:gd name="connsiteY12" fmla="*/ 447959 h 562874"/>
              <a:gd name="connsiteX13" fmla="*/ 1354320 w 1773614"/>
              <a:gd name="connsiteY13" fmla="*/ 539506 h 562874"/>
              <a:gd name="connsiteX14" fmla="*/ 1486748 w 1773614"/>
              <a:gd name="connsiteY14" fmla="*/ 441385 h 562874"/>
              <a:gd name="connsiteX15" fmla="*/ 1647787 w 1773614"/>
              <a:gd name="connsiteY15" fmla="*/ 273356 h 562874"/>
              <a:gd name="connsiteX16" fmla="*/ 1759631 w 1773614"/>
              <a:gd name="connsiteY16" fmla="*/ 121400 h 562874"/>
              <a:gd name="connsiteX17" fmla="*/ 1278686 w 1773614"/>
              <a:gd name="connsiteY17" fmla="*/ 22656 h 562874"/>
              <a:gd name="connsiteX18" fmla="*/ 1209994 w 1773614"/>
              <a:gd name="connsiteY18" fmla="*/ 6390 h 562874"/>
              <a:gd name="connsiteX19" fmla="*/ 1187946 w 1773614"/>
              <a:gd name="connsiteY19" fmla="*/ 62000 h 562874"/>
              <a:gd name="connsiteX20" fmla="*/ 1744713 w 1773614"/>
              <a:gd name="connsiteY20" fmla="*/ 143663 h 562874"/>
              <a:gd name="connsiteX21" fmla="*/ 1679230 w 1773614"/>
              <a:gd name="connsiteY21" fmla="*/ 214915 h 562874"/>
              <a:gd name="connsiteX22" fmla="*/ 1633671 w 1773614"/>
              <a:gd name="connsiteY22" fmla="*/ 135363 h 562874"/>
              <a:gd name="connsiteX23" fmla="*/ 1633624 w 1773614"/>
              <a:gd name="connsiteY23" fmla="*/ 135315 h 562874"/>
              <a:gd name="connsiteX0" fmla="*/ 1599873 w 1739863"/>
              <a:gd name="connsiteY0" fmla="*/ 135315 h 562874"/>
              <a:gd name="connsiteX1" fmla="*/ 1537600 w 1739863"/>
              <a:gd name="connsiteY1" fmla="*/ 153883 h 562874"/>
              <a:gd name="connsiteX2" fmla="*/ 1578202 w 1739863"/>
              <a:gd name="connsiteY2" fmla="*/ 135603 h 562874"/>
              <a:gd name="connsiteX3" fmla="*/ 1534248 w 1739863"/>
              <a:gd name="connsiteY3" fmla="*/ 157914 h 562874"/>
              <a:gd name="connsiteX4" fmla="*/ 1534248 w 1739863"/>
              <a:gd name="connsiteY4" fmla="*/ 157914 h 562874"/>
              <a:gd name="connsiteX5" fmla="*/ 1072660 w 1739863"/>
              <a:gd name="connsiteY5" fmla="*/ 223552 h 562874"/>
              <a:gd name="connsiteX6" fmla="*/ 3553 w 1739863"/>
              <a:gd name="connsiteY6" fmla="*/ 299362 h 562874"/>
              <a:gd name="connsiteX7" fmla="*/ 288932 w 1739863"/>
              <a:gd name="connsiteY7" fmla="*/ 325529 h 562874"/>
              <a:gd name="connsiteX8" fmla="*/ 534228 w 1739863"/>
              <a:gd name="connsiteY8" fmla="*/ 290592 h 562874"/>
              <a:gd name="connsiteX9" fmla="*/ 1073699 w 1739863"/>
              <a:gd name="connsiteY9" fmla="*/ 246391 h 562874"/>
              <a:gd name="connsiteX10" fmla="*/ 1592130 w 1739863"/>
              <a:gd name="connsiteY10" fmla="*/ 263280 h 562874"/>
              <a:gd name="connsiteX11" fmla="*/ 1426181 w 1739863"/>
              <a:gd name="connsiteY11" fmla="*/ 413508 h 562874"/>
              <a:gd name="connsiteX12" fmla="*/ 1325148 w 1739863"/>
              <a:gd name="connsiteY12" fmla="*/ 447959 h 562874"/>
              <a:gd name="connsiteX13" fmla="*/ 1320569 w 1739863"/>
              <a:gd name="connsiteY13" fmla="*/ 539506 h 562874"/>
              <a:gd name="connsiteX14" fmla="*/ 1452997 w 1739863"/>
              <a:gd name="connsiteY14" fmla="*/ 441385 h 562874"/>
              <a:gd name="connsiteX15" fmla="*/ 1614036 w 1739863"/>
              <a:gd name="connsiteY15" fmla="*/ 273356 h 562874"/>
              <a:gd name="connsiteX16" fmla="*/ 1725880 w 1739863"/>
              <a:gd name="connsiteY16" fmla="*/ 121400 h 562874"/>
              <a:gd name="connsiteX17" fmla="*/ 1244935 w 1739863"/>
              <a:gd name="connsiteY17" fmla="*/ 22656 h 562874"/>
              <a:gd name="connsiteX18" fmla="*/ 1176243 w 1739863"/>
              <a:gd name="connsiteY18" fmla="*/ 6390 h 562874"/>
              <a:gd name="connsiteX19" fmla="*/ 1154195 w 1739863"/>
              <a:gd name="connsiteY19" fmla="*/ 62000 h 562874"/>
              <a:gd name="connsiteX20" fmla="*/ 1710962 w 1739863"/>
              <a:gd name="connsiteY20" fmla="*/ 143663 h 562874"/>
              <a:gd name="connsiteX21" fmla="*/ 1645479 w 1739863"/>
              <a:gd name="connsiteY21" fmla="*/ 214915 h 562874"/>
              <a:gd name="connsiteX22" fmla="*/ 1599920 w 1739863"/>
              <a:gd name="connsiteY22" fmla="*/ 135363 h 562874"/>
              <a:gd name="connsiteX23" fmla="*/ 1599873 w 1739863"/>
              <a:gd name="connsiteY23" fmla="*/ 135315 h 562874"/>
              <a:gd name="connsiteX0" fmla="*/ 1325826 w 1465816"/>
              <a:gd name="connsiteY0" fmla="*/ 135315 h 562874"/>
              <a:gd name="connsiteX1" fmla="*/ 1263553 w 1465816"/>
              <a:gd name="connsiteY1" fmla="*/ 153883 h 562874"/>
              <a:gd name="connsiteX2" fmla="*/ 1304155 w 1465816"/>
              <a:gd name="connsiteY2" fmla="*/ 135603 h 562874"/>
              <a:gd name="connsiteX3" fmla="*/ 1260201 w 1465816"/>
              <a:gd name="connsiteY3" fmla="*/ 157914 h 562874"/>
              <a:gd name="connsiteX4" fmla="*/ 1260201 w 1465816"/>
              <a:gd name="connsiteY4" fmla="*/ 157914 h 562874"/>
              <a:gd name="connsiteX5" fmla="*/ 798613 w 1465816"/>
              <a:gd name="connsiteY5" fmla="*/ 223552 h 562874"/>
              <a:gd name="connsiteX6" fmla="*/ 57553 w 1465816"/>
              <a:gd name="connsiteY6" fmla="*/ 272812 h 562874"/>
              <a:gd name="connsiteX7" fmla="*/ 14885 w 1465816"/>
              <a:gd name="connsiteY7" fmla="*/ 325529 h 562874"/>
              <a:gd name="connsiteX8" fmla="*/ 260181 w 1465816"/>
              <a:gd name="connsiteY8" fmla="*/ 290592 h 562874"/>
              <a:gd name="connsiteX9" fmla="*/ 799652 w 1465816"/>
              <a:gd name="connsiteY9" fmla="*/ 246391 h 562874"/>
              <a:gd name="connsiteX10" fmla="*/ 1318083 w 1465816"/>
              <a:gd name="connsiteY10" fmla="*/ 263280 h 562874"/>
              <a:gd name="connsiteX11" fmla="*/ 1152134 w 1465816"/>
              <a:gd name="connsiteY11" fmla="*/ 413508 h 562874"/>
              <a:gd name="connsiteX12" fmla="*/ 1051101 w 1465816"/>
              <a:gd name="connsiteY12" fmla="*/ 447959 h 562874"/>
              <a:gd name="connsiteX13" fmla="*/ 1046522 w 1465816"/>
              <a:gd name="connsiteY13" fmla="*/ 539506 h 562874"/>
              <a:gd name="connsiteX14" fmla="*/ 1178950 w 1465816"/>
              <a:gd name="connsiteY14" fmla="*/ 441385 h 562874"/>
              <a:gd name="connsiteX15" fmla="*/ 1339989 w 1465816"/>
              <a:gd name="connsiteY15" fmla="*/ 273356 h 562874"/>
              <a:gd name="connsiteX16" fmla="*/ 1451833 w 1465816"/>
              <a:gd name="connsiteY16" fmla="*/ 121400 h 562874"/>
              <a:gd name="connsiteX17" fmla="*/ 970888 w 1465816"/>
              <a:gd name="connsiteY17" fmla="*/ 22656 h 562874"/>
              <a:gd name="connsiteX18" fmla="*/ 902196 w 1465816"/>
              <a:gd name="connsiteY18" fmla="*/ 6390 h 562874"/>
              <a:gd name="connsiteX19" fmla="*/ 880148 w 1465816"/>
              <a:gd name="connsiteY19" fmla="*/ 62000 h 562874"/>
              <a:gd name="connsiteX20" fmla="*/ 1436915 w 1465816"/>
              <a:gd name="connsiteY20" fmla="*/ 143663 h 562874"/>
              <a:gd name="connsiteX21" fmla="*/ 1371432 w 1465816"/>
              <a:gd name="connsiteY21" fmla="*/ 214915 h 562874"/>
              <a:gd name="connsiteX22" fmla="*/ 1325873 w 1465816"/>
              <a:gd name="connsiteY22" fmla="*/ 135363 h 562874"/>
              <a:gd name="connsiteX23" fmla="*/ 1325826 w 1465816"/>
              <a:gd name="connsiteY23" fmla="*/ 135315 h 562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65816" h="562874">
                <a:moveTo>
                  <a:pt x="1325826" y="135315"/>
                </a:moveTo>
                <a:cubicBezTo>
                  <a:pt x="1302550" y="129317"/>
                  <a:pt x="1278944" y="137186"/>
                  <a:pt x="1263553" y="153883"/>
                </a:cubicBezTo>
                <a:cubicBezTo>
                  <a:pt x="1274884" y="146638"/>
                  <a:pt x="1289567" y="135123"/>
                  <a:pt x="1304155" y="135603"/>
                </a:cubicBezTo>
                <a:cubicBezTo>
                  <a:pt x="1288292" y="141264"/>
                  <a:pt x="1274743" y="151388"/>
                  <a:pt x="1260201" y="157914"/>
                </a:cubicBezTo>
                <a:lnTo>
                  <a:pt x="1260201" y="157914"/>
                </a:lnTo>
                <a:cubicBezTo>
                  <a:pt x="1117103" y="228638"/>
                  <a:pt x="953704" y="213380"/>
                  <a:pt x="798613" y="223552"/>
                </a:cubicBezTo>
                <a:cubicBezTo>
                  <a:pt x="460625" y="234971"/>
                  <a:pt x="392284" y="232316"/>
                  <a:pt x="57553" y="272812"/>
                </a:cubicBezTo>
                <a:cubicBezTo>
                  <a:pt x="19076" y="264655"/>
                  <a:pt x="-23073" y="316557"/>
                  <a:pt x="14885" y="325529"/>
                </a:cubicBezTo>
                <a:cubicBezTo>
                  <a:pt x="37641" y="332966"/>
                  <a:pt x="129387" y="303782"/>
                  <a:pt x="260181" y="290592"/>
                </a:cubicBezTo>
                <a:cubicBezTo>
                  <a:pt x="390976" y="277402"/>
                  <a:pt x="623335" y="250943"/>
                  <a:pt x="799652" y="246391"/>
                </a:cubicBezTo>
                <a:cubicBezTo>
                  <a:pt x="975969" y="241839"/>
                  <a:pt x="1149537" y="207622"/>
                  <a:pt x="1318083" y="263280"/>
                </a:cubicBezTo>
                <a:cubicBezTo>
                  <a:pt x="1269974" y="302768"/>
                  <a:pt x="1203831" y="381169"/>
                  <a:pt x="1152134" y="413508"/>
                </a:cubicBezTo>
                <a:cubicBezTo>
                  <a:pt x="1120172" y="432317"/>
                  <a:pt x="1086982" y="440665"/>
                  <a:pt x="1051101" y="447959"/>
                </a:cubicBezTo>
                <a:cubicBezTo>
                  <a:pt x="1024946" y="471949"/>
                  <a:pt x="1022916" y="512925"/>
                  <a:pt x="1046522" y="539506"/>
                </a:cubicBezTo>
                <a:cubicBezTo>
                  <a:pt x="1139056" y="611526"/>
                  <a:pt x="1143164" y="499394"/>
                  <a:pt x="1178950" y="441385"/>
                </a:cubicBezTo>
                <a:cubicBezTo>
                  <a:pt x="1220780" y="375363"/>
                  <a:pt x="1282296" y="324696"/>
                  <a:pt x="1339989" y="273356"/>
                </a:cubicBezTo>
                <a:cubicBezTo>
                  <a:pt x="1335834" y="270045"/>
                  <a:pt x="1516466" y="147406"/>
                  <a:pt x="1451833" y="121400"/>
                </a:cubicBezTo>
                <a:cubicBezTo>
                  <a:pt x="1335504" y="91268"/>
                  <a:pt x="1004928" y="31724"/>
                  <a:pt x="970888" y="22656"/>
                </a:cubicBezTo>
                <a:cubicBezTo>
                  <a:pt x="965601" y="21264"/>
                  <a:pt x="911119" y="-8964"/>
                  <a:pt x="902196" y="6390"/>
                </a:cubicBezTo>
                <a:cubicBezTo>
                  <a:pt x="864143" y="-20575"/>
                  <a:pt x="830764" y="45494"/>
                  <a:pt x="880148" y="62000"/>
                </a:cubicBezTo>
                <a:cubicBezTo>
                  <a:pt x="921552" y="74187"/>
                  <a:pt x="1382291" y="134115"/>
                  <a:pt x="1436915" y="143663"/>
                </a:cubicBezTo>
                <a:cubicBezTo>
                  <a:pt x="1422421" y="167798"/>
                  <a:pt x="1394330" y="192844"/>
                  <a:pt x="1371432" y="214915"/>
                </a:cubicBezTo>
                <a:cubicBezTo>
                  <a:pt x="1381677" y="180513"/>
                  <a:pt x="1359912" y="144047"/>
                  <a:pt x="1325873" y="135363"/>
                </a:cubicBezTo>
                <a:cubicBezTo>
                  <a:pt x="1325857" y="135347"/>
                  <a:pt x="1325842" y="135331"/>
                  <a:pt x="1325826" y="135315"/>
                </a:cubicBezTo>
                <a:close/>
              </a:path>
            </a:pathLst>
          </a:custGeom>
          <a:solidFill>
            <a:schemeClr val="tx1"/>
          </a:solidFill>
          <a:ln w="0" cap="flat">
            <a:noFill/>
            <a:prstDash val="solid"/>
            <a:miter/>
          </a:ln>
        </p:spPr>
        <p:txBody>
          <a:bodyPr rtlCol="0" anchor="ctr"/>
          <a:lstStyle/>
          <a:p>
            <a:endParaRPr lang="en-US" dirty="0"/>
          </a:p>
        </p:txBody>
      </p:sp>
      <p:sp>
        <p:nvSpPr>
          <p:cNvPr id="6" name="Slide Number Placeholder 5">
            <a:extLst>
              <a:ext uri="{FF2B5EF4-FFF2-40B4-BE49-F238E27FC236}">
                <a16:creationId xmlns:a16="http://schemas.microsoft.com/office/drawing/2014/main" id="{B59F954F-2920-6D8F-5CCF-711C0A4864CC}"/>
              </a:ext>
            </a:extLst>
          </p:cNvPr>
          <p:cNvSpPr>
            <a:spLocks noGrp="1"/>
          </p:cNvSpPr>
          <p:nvPr>
            <p:ph type="sldNum" sz="quarter" idx="4"/>
          </p:nvPr>
        </p:nvSpPr>
        <p:spPr>
          <a:xfrm>
            <a:off x="10875818" y="6525491"/>
            <a:ext cx="1163782" cy="195984"/>
          </a:xfrm>
          <a:prstGeom prst="rect">
            <a:avLst/>
          </a:prstGeom>
        </p:spPr>
        <p:txBody>
          <a:bodyPr/>
          <a:lstStyle>
            <a:lvl1pPr algn="r">
              <a:defRPr sz="800">
                <a:solidFill>
                  <a:schemeClr val="tx1"/>
                </a:solidFill>
              </a:defRPr>
            </a:lvl1pPr>
          </a:lstStyle>
          <a:p>
            <a:fld id="{BC7533A4-4A73-334D-8C5C-9E79E01D1301}" type="slidenum">
              <a:rPr lang="en-US" smtClean="0"/>
              <a:pPr/>
              <a:t>12</a:t>
            </a:fld>
            <a:endParaRPr lang="en-US" dirty="0"/>
          </a:p>
        </p:txBody>
      </p:sp>
      <p:sp>
        <p:nvSpPr>
          <p:cNvPr id="8" name="Rectangle 7">
            <a:extLst>
              <a:ext uri="{FF2B5EF4-FFF2-40B4-BE49-F238E27FC236}">
                <a16:creationId xmlns:a16="http://schemas.microsoft.com/office/drawing/2014/main" id="{0D7E91A9-F070-4249-BDBD-9626071A63FD}"/>
              </a:ext>
            </a:extLst>
          </p:cNvPr>
          <p:cNvSpPr/>
          <p:nvPr/>
        </p:nvSpPr>
        <p:spPr>
          <a:xfrm>
            <a:off x="6864971" y="5008945"/>
            <a:ext cx="3858447" cy="1384995"/>
          </a:xfrm>
          <a:prstGeom prst="rect">
            <a:avLst/>
          </a:prstGeom>
        </p:spPr>
        <p:txBody>
          <a:bodyPr wrap="square">
            <a:spAutoFit/>
          </a:bodyPr>
          <a:lstStyle/>
          <a:p>
            <a:pPr algn="ctr"/>
            <a:r>
              <a:rPr lang="en-US" sz="2800" dirty="0">
                <a:solidFill>
                  <a:schemeClr val="tx2">
                    <a:lumMod val="50000"/>
                  </a:schemeClr>
                </a:solidFill>
              </a:rPr>
              <a:t>Ability to express your emotions in ways other people can understand</a:t>
            </a:r>
            <a:endParaRPr lang="en-US" sz="2800" dirty="0"/>
          </a:p>
        </p:txBody>
      </p:sp>
      <p:sp>
        <p:nvSpPr>
          <p:cNvPr id="9" name="Rectangle 8">
            <a:extLst>
              <a:ext uri="{FF2B5EF4-FFF2-40B4-BE49-F238E27FC236}">
                <a16:creationId xmlns:a16="http://schemas.microsoft.com/office/drawing/2014/main" id="{282048CF-4F18-A94A-AE2B-67BA17F342BE}"/>
              </a:ext>
            </a:extLst>
          </p:cNvPr>
          <p:cNvSpPr/>
          <p:nvPr/>
        </p:nvSpPr>
        <p:spPr>
          <a:xfrm>
            <a:off x="8681527" y="93400"/>
            <a:ext cx="3751006" cy="2800767"/>
          </a:xfrm>
          <a:prstGeom prst="rect">
            <a:avLst/>
          </a:prstGeom>
        </p:spPr>
        <p:txBody>
          <a:bodyPr wrap="square">
            <a:spAutoFit/>
          </a:bodyPr>
          <a:lstStyle/>
          <a:p>
            <a:r>
              <a:rPr lang="en-US" sz="4400" dirty="0">
                <a:solidFill>
                  <a:schemeClr val="tx1">
                    <a:alpha val="25000"/>
                  </a:schemeClr>
                </a:solidFill>
                <a:latin typeface="+mj-lt"/>
              </a:rPr>
              <a:t>The Four Directions of Emotional Facility</a:t>
            </a:r>
          </a:p>
        </p:txBody>
      </p:sp>
    </p:spTree>
    <p:extLst>
      <p:ext uri="{BB962C8B-B14F-4D97-AF65-F5344CB8AC3E}">
        <p14:creationId xmlns:p14="http://schemas.microsoft.com/office/powerpoint/2010/main" val="1018988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64C8AF9-EC55-3464-F14E-E8C6E84808FE}"/>
              </a:ext>
            </a:extLst>
          </p:cNvPr>
          <p:cNvSpPr/>
          <p:nvPr/>
        </p:nvSpPr>
        <p:spPr>
          <a:xfrm>
            <a:off x="0" y="0"/>
            <a:ext cx="12192000" cy="6858000"/>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F44714F-EBEE-578C-E130-B40B12005453}"/>
              </a:ext>
            </a:extLst>
          </p:cNvPr>
          <p:cNvPicPr>
            <a:picLocks noChangeAspect="1"/>
          </p:cNvPicPr>
          <p:nvPr/>
        </p:nvPicPr>
        <p:blipFill>
          <a:blip r:embed="rId3"/>
          <a:srcRect/>
          <a:stretch/>
        </p:blipFill>
        <p:spPr>
          <a:xfrm flipH="1">
            <a:off x="1906" y="-14748"/>
            <a:ext cx="12190094" cy="6858000"/>
          </a:xfrm>
          <a:prstGeom prst="rect">
            <a:avLst/>
          </a:prstGeom>
        </p:spPr>
      </p:pic>
      <p:sp>
        <p:nvSpPr>
          <p:cNvPr id="42" name="Graphic 40">
            <a:extLst>
              <a:ext uri="{FF2B5EF4-FFF2-40B4-BE49-F238E27FC236}">
                <a16:creationId xmlns:a16="http://schemas.microsoft.com/office/drawing/2014/main" id="{D404CD6A-9782-BCDB-5DC2-4846D2A78CF3}"/>
              </a:ext>
            </a:extLst>
          </p:cNvPr>
          <p:cNvSpPr/>
          <p:nvPr/>
        </p:nvSpPr>
        <p:spPr>
          <a:xfrm rot="10461543" flipH="1">
            <a:off x="5898451" y="4431567"/>
            <a:ext cx="1196660" cy="459518"/>
          </a:xfrm>
          <a:custGeom>
            <a:avLst/>
            <a:gdLst>
              <a:gd name="connsiteX0" fmla="*/ 1633624 w 1773614"/>
              <a:gd name="connsiteY0" fmla="*/ 135315 h 562873"/>
              <a:gd name="connsiteX1" fmla="*/ 1571351 w 1773614"/>
              <a:gd name="connsiteY1" fmla="*/ 153883 h 562873"/>
              <a:gd name="connsiteX2" fmla="*/ 1611953 w 1773614"/>
              <a:gd name="connsiteY2" fmla="*/ 135603 h 562873"/>
              <a:gd name="connsiteX3" fmla="*/ 1567999 w 1773614"/>
              <a:gd name="connsiteY3" fmla="*/ 157914 h 562873"/>
              <a:gd name="connsiteX4" fmla="*/ 1567999 w 1773614"/>
              <a:gd name="connsiteY4" fmla="*/ 157914 h 562873"/>
              <a:gd name="connsiteX5" fmla="*/ 1106411 w 1773614"/>
              <a:gd name="connsiteY5" fmla="*/ 223552 h 562873"/>
              <a:gd name="connsiteX6" fmla="*/ 37304 w 1773614"/>
              <a:gd name="connsiteY6" fmla="*/ 299362 h 562873"/>
              <a:gd name="connsiteX7" fmla="*/ 22149 w 1773614"/>
              <a:gd name="connsiteY7" fmla="*/ 363992 h 562873"/>
              <a:gd name="connsiteX8" fmla="*/ 110954 w 1773614"/>
              <a:gd name="connsiteY8" fmla="*/ 344512 h 562873"/>
              <a:gd name="connsiteX9" fmla="*/ 1107450 w 1773614"/>
              <a:gd name="connsiteY9" fmla="*/ 246391 h 562873"/>
              <a:gd name="connsiteX10" fmla="*/ 1625881 w 1773614"/>
              <a:gd name="connsiteY10" fmla="*/ 263280 h 562873"/>
              <a:gd name="connsiteX11" fmla="*/ 1459932 w 1773614"/>
              <a:gd name="connsiteY11" fmla="*/ 413508 h 562873"/>
              <a:gd name="connsiteX12" fmla="*/ 1358899 w 1773614"/>
              <a:gd name="connsiteY12" fmla="*/ 447959 h 562873"/>
              <a:gd name="connsiteX13" fmla="*/ 1354320 w 1773614"/>
              <a:gd name="connsiteY13" fmla="*/ 539506 h 562873"/>
              <a:gd name="connsiteX14" fmla="*/ 1486748 w 1773614"/>
              <a:gd name="connsiteY14" fmla="*/ 441385 h 562873"/>
              <a:gd name="connsiteX15" fmla="*/ 1647787 w 1773614"/>
              <a:gd name="connsiteY15" fmla="*/ 273356 h 562873"/>
              <a:gd name="connsiteX16" fmla="*/ 1759631 w 1773614"/>
              <a:gd name="connsiteY16" fmla="*/ 121400 h 562873"/>
              <a:gd name="connsiteX17" fmla="*/ 1278686 w 1773614"/>
              <a:gd name="connsiteY17" fmla="*/ 22656 h 562873"/>
              <a:gd name="connsiteX18" fmla="*/ 1209994 w 1773614"/>
              <a:gd name="connsiteY18" fmla="*/ 6390 h 562873"/>
              <a:gd name="connsiteX19" fmla="*/ 1187946 w 1773614"/>
              <a:gd name="connsiteY19" fmla="*/ 62000 h 562873"/>
              <a:gd name="connsiteX20" fmla="*/ 1744713 w 1773614"/>
              <a:gd name="connsiteY20" fmla="*/ 143663 h 562873"/>
              <a:gd name="connsiteX21" fmla="*/ 1679230 w 1773614"/>
              <a:gd name="connsiteY21" fmla="*/ 214915 h 562873"/>
              <a:gd name="connsiteX22" fmla="*/ 1633671 w 1773614"/>
              <a:gd name="connsiteY22" fmla="*/ 135363 h 562873"/>
              <a:gd name="connsiteX0" fmla="*/ 1633624 w 1773614"/>
              <a:gd name="connsiteY0" fmla="*/ 135315 h 562874"/>
              <a:gd name="connsiteX1" fmla="*/ 1571351 w 1773614"/>
              <a:gd name="connsiteY1" fmla="*/ 153883 h 562874"/>
              <a:gd name="connsiteX2" fmla="*/ 1611953 w 1773614"/>
              <a:gd name="connsiteY2" fmla="*/ 135603 h 562874"/>
              <a:gd name="connsiteX3" fmla="*/ 1567999 w 1773614"/>
              <a:gd name="connsiteY3" fmla="*/ 157914 h 562874"/>
              <a:gd name="connsiteX4" fmla="*/ 1567999 w 1773614"/>
              <a:gd name="connsiteY4" fmla="*/ 157914 h 562874"/>
              <a:gd name="connsiteX5" fmla="*/ 1106411 w 1773614"/>
              <a:gd name="connsiteY5" fmla="*/ 223552 h 562874"/>
              <a:gd name="connsiteX6" fmla="*/ 37304 w 1773614"/>
              <a:gd name="connsiteY6" fmla="*/ 299362 h 562874"/>
              <a:gd name="connsiteX7" fmla="*/ 22149 w 1773614"/>
              <a:gd name="connsiteY7" fmla="*/ 363992 h 562874"/>
              <a:gd name="connsiteX8" fmla="*/ 567979 w 1773614"/>
              <a:gd name="connsiteY8" fmla="*/ 290592 h 562874"/>
              <a:gd name="connsiteX9" fmla="*/ 1107450 w 1773614"/>
              <a:gd name="connsiteY9" fmla="*/ 246391 h 562874"/>
              <a:gd name="connsiteX10" fmla="*/ 1625881 w 1773614"/>
              <a:gd name="connsiteY10" fmla="*/ 263280 h 562874"/>
              <a:gd name="connsiteX11" fmla="*/ 1459932 w 1773614"/>
              <a:gd name="connsiteY11" fmla="*/ 413508 h 562874"/>
              <a:gd name="connsiteX12" fmla="*/ 1358899 w 1773614"/>
              <a:gd name="connsiteY12" fmla="*/ 447959 h 562874"/>
              <a:gd name="connsiteX13" fmla="*/ 1354320 w 1773614"/>
              <a:gd name="connsiteY13" fmla="*/ 539506 h 562874"/>
              <a:gd name="connsiteX14" fmla="*/ 1486748 w 1773614"/>
              <a:gd name="connsiteY14" fmla="*/ 441385 h 562874"/>
              <a:gd name="connsiteX15" fmla="*/ 1647787 w 1773614"/>
              <a:gd name="connsiteY15" fmla="*/ 273356 h 562874"/>
              <a:gd name="connsiteX16" fmla="*/ 1759631 w 1773614"/>
              <a:gd name="connsiteY16" fmla="*/ 121400 h 562874"/>
              <a:gd name="connsiteX17" fmla="*/ 1278686 w 1773614"/>
              <a:gd name="connsiteY17" fmla="*/ 22656 h 562874"/>
              <a:gd name="connsiteX18" fmla="*/ 1209994 w 1773614"/>
              <a:gd name="connsiteY18" fmla="*/ 6390 h 562874"/>
              <a:gd name="connsiteX19" fmla="*/ 1187946 w 1773614"/>
              <a:gd name="connsiteY19" fmla="*/ 62000 h 562874"/>
              <a:gd name="connsiteX20" fmla="*/ 1744713 w 1773614"/>
              <a:gd name="connsiteY20" fmla="*/ 143663 h 562874"/>
              <a:gd name="connsiteX21" fmla="*/ 1679230 w 1773614"/>
              <a:gd name="connsiteY21" fmla="*/ 214915 h 562874"/>
              <a:gd name="connsiteX22" fmla="*/ 1633671 w 1773614"/>
              <a:gd name="connsiteY22" fmla="*/ 135363 h 562874"/>
              <a:gd name="connsiteX23" fmla="*/ 1633624 w 1773614"/>
              <a:gd name="connsiteY23" fmla="*/ 135315 h 562874"/>
              <a:gd name="connsiteX0" fmla="*/ 1599873 w 1739863"/>
              <a:gd name="connsiteY0" fmla="*/ 135315 h 562874"/>
              <a:gd name="connsiteX1" fmla="*/ 1537600 w 1739863"/>
              <a:gd name="connsiteY1" fmla="*/ 153883 h 562874"/>
              <a:gd name="connsiteX2" fmla="*/ 1578202 w 1739863"/>
              <a:gd name="connsiteY2" fmla="*/ 135603 h 562874"/>
              <a:gd name="connsiteX3" fmla="*/ 1534248 w 1739863"/>
              <a:gd name="connsiteY3" fmla="*/ 157914 h 562874"/>
              <a:gd name="connsiteX4" fmla="*/ 1534248 w 1739863"/>
              <a:gd name="connsiteY4" fmla="*/ 157914 h 562874"/>
              <a:gd name="connsiteX5" fmla="*/ 1072660 w 1739863"/>
              <a:gd name="connsiteY5" fmla="*/ 223552 h 562874"/>
              <a:gd name="connsiteX6" fmla="*/ 3553 w 1739863"/>
              <a:gd name="connsiteY6" fmla="*/ 299362 h 562874"/>
              <a:gd name="connsiteX7" fmla="*/ 288932 w 1739863"/>
              <a:gd name="connsiteY7" fmla="*/ 325529 h 562874"/>
              <a:gd name="connsiteX8" fmla="*/ 534228 w 1739863"/>
              <a:gd name="connsiteY8" fmla="*/ 290592 h 562874"/>
              <a:gd name="connsiteX9" fmla="*/ 1073699 w 1739863"/>
              <a:gd name="connsiteY9" fmla="*/ 246391 h 562874"/>
              <a:gd name="connsiteX10" fmla="*/ 1592130 w 1739863"/>
              <a:gd name="connsiteY10" fmla="*/ 263280 h 562874"/>
              <a:gd name="connsiteX11" fmla="*/ 1426181 w 1739863"/>
              <a:gd name="connsiteY11" fmla="*/ 413508 h 562874"/>
              <a:gd name="connsiteX12" fmla="*/ 1325148 w 1739863"/>
              <a:gd name="connsiteY12" fmla="*/ 447959 h 562874"/>
              <a:gd name="connsiteX13" fmla="*/ 1320569 w 1739863"/>
              <a:gd name="connsiteY13" fmla="*/ 539506 h 562874"/>
              <a:gd name="connsiteX14" fmla="*/ 1452997 w 1739863"/>
              <a:gd name="connsiteY14" fmla="*/ 441385 h 562874"/>
              <a:gd name="connsiteX15" fmla="*/ 1614036 w 1739863"/>
              <a:gd name="connsiteY15" fmla="*/ 273356 h 562874"/>
              <a:gd name="connsiteX16" fmla="*/ 1725880 w 1739863"/>
              <a:gd name="connsiteY16" fmla="*/ 121400 h 562874"/>
              <a:gd name="connsiteX17" fmla="*/ 1244935 w 1739863"/>
              <a:gd name="connsiteY17" fmla="*/ 22656 h 562874"/>
              <a:gd name="connsiteX18" fmla="*/ 1176243 w 1739863"/>
              <a:gd name="connsiteY18" fmla="*/ 6390 h 562874"/>
              <a:gd name="connsiteX19" fmla="*/ 1154195 w 1739863"/>
              <a:gd name="connsiteY19" fmla="*/ 62000 h 562874"/>
              <a:gd name="connsiteX20" fmla="*/ 1710962 w 1739863"/>
              <a:gd name="connsiteY20" fmla="*/ 143663 h 562874"/>
              <a:gd name="connsiteX21" fmla="*/ 1645479 w 1739863"/>
              <a:gd name="connsiteY21" fmla="*/ 214915 h 562874"/>
              <a:gd name="connsiteX22" fmla="*/ 1599920 w 1739863"/>
              <a:gd name="connsiteY22" fmla="*/ 135363 h 562874"/>
              <a:gd name="connsiteX23" fmla="*/ 1599873 w 1739863"/>
              <a:gd name="connsiteY23" fmla="*/ 135315 h 562874"/>
              <a:gd name="connsiteX0" fmla="*/ 1325826 w 1465816"/>
              <a:gd name="connsiteY0" fmla="*/ 135315 h 562874"/>
              <a:gd name="connsiteX1" fmla="*/ 1263553 w 1465816"/>
              <a:gd name="connsiteY1" fmla="*/ 153883 h 562874"/>
              <a:gd name="connsiteX2" fmla="*/ 1304155 w 1465816"/>
              <a:gd name="connsiteY2" fmla="*/ 135603 h 562874"/>
              <a:gd name="connsiteX3" fmla="*/ 1260201 w 1465816"/>
              <a:gd name="connsiteY3" fmla="*/ 157914 h 562874"/>
              <a:gd name="connsiteX4" fmla="*/ 1260201 w 1465816"/>
              <a:gd name="connsiteY4" fmla="*/ 157914 h 562874"/>
              <a:gd name="connsiteX5" fmla="*/ 798613 w 1465816"/>
              <a:gd name="connsiteY5" fmla="*/ 223552 h 562874"/>
              <a:gd name="connsiteX6" fmla="*/ 57553 w 1465816"/>
              <a:gd name="connsiteY6" fmla="*/ 272812 h 562874"/>
              <a:gd name="connsiteX7" fmla="*/ 14885 w 1465816"/>
              <a:gd name="connsiteY7" fmla="*/ 325529 h 562874"/>
              <a:gd name="connsiteX8" fmla="*/ 260181 w 1465816"/>
              <a:gd name="connsiteY8" fmla="*/ 290592 h 562874"/>
              <a:gd name="connsiteX9" fmla="*/ 799652 w 1465816"/>
              <a:gd name="connsiteY9" fmla="*/ 246391 h 562874"/>
              <a:gd name="connsiteX10" fmla="*/ 1318083 w 1465816"/>
              <a:gd name="connsiteY10" fmla="*/ 263280 h 562874"/>
              <a:gd name="connsiteX11" fmla="*/ 1152134 w 1465816"/>
              <a:gd name="connsiteY11" fmla="*/ 413508 h 562874"/>
              <a:gd name="connsiteX12" fmla="*/ 1051101 w 1465816"/>
              <a:gd name="connsiteY12" fmla="*/ 447959 h 562874"/>
              <a:gd name="connsiteX13" fmla="*/ 1046522 w 1465816"/>
              <a:gd name="connsiteY13" fmla="*/ 539506 h 562874"/>
              <a:gd name="connsiteX14" fmla="*/ 1178950 w 1465816"/>
              <a:gd name="connsiteY14" fmla="*/ 441385 h 562874"/>
              <a:gd name="connsiteX15" fmla="*/ 1339989 w 1465816"/>
              <a:gd name="connsiteY15" fmla="*/ 273356 h 562874"/>
              <a:gd name="connsiteX16" fmla="*/ 1451833 w 1465816"/>
              <a:gd name="connsiteY16" fmla="*/ 121400 h 562874"/>
              <a:gd name="connsiteX17" fmla="*/ 970888 w 1465816"/>
              <a:gd name="connsiteY17" fmla="*/ 22656 h 562874"/>
              <a:gd name="connsiteX18" fmla="*/ 902196 w 1465816"/>
              <a:gd name="connsiteY18" fmla="*/ 6390 h 562874"/>
              <a:gd name="connsiteX19" fmla="*/ 880148 w 1465816"/>
              <a:gd name="connsiteY19" fmla="*/ 62000 h 562874"/>
              <a:gd name="connsiteX20" fmla="*/ 1436915 w 1465816"/>
              <a:gd name="connsiteY20" fmla="*/ 143663 h 562874"/>
              <a:gd name="connsiteX21" fmla="*/ 1371432 w 1465816"/>
              <a:gd name="connsiteY21" fmla="*/ 214915 h 562874"/>
              <a:gd name="connsiteX22" fmla="*/ 1325873 w 1465816"/>
              <a:gd name="connsiteY22" fmla="*/ 135363 h 562874"/>
              <a:gd name="connsiteX23" fmla="*/ 1325826 w 1465816"/>
              <a:gd name="connsiteY23" fmla="*/ 135315 h 562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65816" h="562874">
                <a:moveTo>
                  <a:pt x="1325826" y="135315"/>
                </a:moveTo>
                <a:cubicBezTo>
                  <a:pt x="1302550" y="129317"/>
                  <a:pt x="1278944" y="137186"/>
                  <a:pt x="1263553" y="153883"/>
                </a:cubicBezTo>
                <a:cubicBezTo>
                  <a:pt x="1274884" y="146638"/>
                  <a:pt x="1289567" y="135123"/>
                  <a:pt x="1304155" y="135603"/>
                </a:cubicBezTo>
                <a:cubicBezTo>
                  <a:pt x="1288292" y="141264"/>
                  <a:pt x="1274743" y="151388"/>
                  <a:pt x="1260201" y="157914"/>
                </a:cubicBezTo>
                <a:lnTo>
                  <a:pt x="1260201" y="157914"/>
                </a:lnTo>
                <a:cubicBezTo>
                  <a:pt x="1117103" y="228638"/>
                  <a:pt x="953704" y="213380"/>
                  <a:pt x="798613" y="223552"/>
                </a:cubicBezTo>
                <a:cubicBezTo>
                  <a:pt x="460625" y="234971"/>
                  <a:pt x="392284" y="232316"/>
                  <a:pt x="57553" y="272812"/>
                </a:cubicBezTo>
                <a:cubicBezTo>
                  <a:pt x="19076" y="264655"/>
                  <a:pt x="-23073" y="316557"/>
                  <a:pt x="14885" y="325529"/>
                </a:cubicBezTo>
                <a:cubicBezTo>
                  <a:pt x="37641" y="332966"/>
                  <a:pt x="129387" y="303782"/>
                  <a:pt x="260181" y="290592"/>
                </a:cubicBezTo>
                <a:cubicBezTo>
                  <a:pt x="390976" y="277402"/>
                  <a:pt x="623335" y="250943"/>
                  <a:pt x="799652" y="246391"/>
                </a:cubicBezTo>
                <a:cubicBezTo>
                  <a:pt x="975969" y="241839"/>
                  <a:pt x="1149537" y="207622"/>
                  <a:pt x="1318083" y="263280"/>
                </a:cubicBezTo>
                <a:cubicBezTo>
                  <a:pt x="1269974" y="302768"/>
                  <a:pt x="1203831" y="381169"/>
                  <a:pt x="1152134" y="413508"/>
                </a:cubicBezTo>
                <a:cubicBezTo>
                  <a:pt x="1120172" y="432317"/>
                  <a:pt x="1086982" y="440665"/>
                  <a:pt x="1051101" y="447959"/>
                </a:cubicBezTo>
                <a:cubicBezTo>
                  <a:pt x="1024946" y="471949"/>
                  <a:pt x="1022916" y="512925"/>
                  <a:pt x="1046522" y="539506"/>
                </a:cubicBezTo>
                <a:cubicBezTo>
                  <a:pt x="1139056" y="611526"/>
                  <a:pt x="1143164" y="499394"/>
                  <a:pt x="1178950" y="441385"/>
                </a:cubicBezTo>
                <a:cubicBezTo>
                  <a:pt x="1220780" y="375363"/>
                  <a:pt x="1282296" y="324696"/>
                  <a:pt x="1339989" y="273356"/>
                </a:cubicBezTo>
                <a:cubicBezTo>
                  <a:pt x="1335834" y="270045"/>
                  <a:pt x="1516466" y="147406"/>
                  <a:pt x="1451833" y="121400"/>
                </a:cubicBezTo>
                <a:cubicBezTo>
                  <a:pt x="1335504" y="91268"/>
                  <a:pt x="1004928" y="31724"/>
                  <a:pt x="970888" y="22656"/>
                </a:cubicBezTo>
                <a:cubicBezTo>
                  <a:pt x="965601" y="21264"/>
                  <a:pt x="911119" y="-8964"/>
                  <a:pt x="902196" y="6390"/>
                </a:cubicBezTo>
                <a:cubicBezTo>
                  <a:pt x="864143" y="-20575"/>
                  <a:pt x="830764" y="45494"/>
                  <a:pt x="880148" y="62000"/>
                </a:cubicBezTo>
                <a:cubicBezTo>
                  <a:pt x="921552" y="74187"/>
                  <a:pt x="1382291" y="134115"/>
                  <a:pt x="1436915" y="143663"/>
                </a:cubicBezTo>
                <a:cubicBezTo>
                  <a:pt x="1422421" y="167798"/>
                  <a:pt x="1394330" y="192844"/>
                  <a:pt x="1371432" y="214915"/>
                </a:cubicBezTo>
                <a:cubicBezTo>
                  <a:pt x="1381677" y="180513"/>
                  <a:pt x="1359912" y="144047"/>
                  <a:pt x="1325873" y="135363"/>
                </a:cubicBezTo>
                <a:cubicBezTo>
                  <a:pt x="1325857" y="135347"/>
                  <a:pt x="1325842" y="135331"/>
                  <a:pt x="1325826" y="135315"/>
                </a:cubicBezTo>
                <a:close/>
              </a:path>
            </a:pathLst>
          </a:custGeom>
          <a:solidFill>
            <a:schemeClr val="tx1">
              <a:alpha val="19000"/>
            </a:schemeClr>
          </a:solidFill>
          <a:ln w="0"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D39906C2-0733-114A-9428-F293A4FAB2CC}"/>
              </a:ext>
            </a:extLst>
          </p:cNvPr>
          <p:cNvSpPr>
            <a:spLocks noGrp="1"/>
          </p:cNvSpPr>
          <p:nvPr>
            <p:ph type="title"/>
          </p:nvPr>
        </p:nvSpPr>
        <p:spPr>
          <a:xfrm>
            <a:off x="8711360" y="752339"/>
            <a:ext cx="3703818" cy="1325563"/>
          </a:xfrm>
        </p:spPr>
        <p:txBody>
          <a:bodyPr>
            <a:noAutofit/>
          </a:bodyPr>
          <a:lstStyle/>
          <a:p>
            <a:r>
              <a:rPr lang="en-US" dirty="0">
                <a:solidFill>
                  <a:schemeClr val="tx1">
                    <a:alpha val="19000"/>
                  </a:schemeClr>
                </a:solidFill>
              </a:rPr>
              <a:t>The Four Directions of Emotional Facility</a:t>
            </a:r>
          </a:p>
        </p:txBody>
      </p:sp>
      <p:sp>
        <p:nvSpPr>
          <p:cNvPr id="22" name="TextBox 21">
            <a:extLst>
              <a:ext uri="{FF2B5EF4-FFF2-40B4-BE49-F238E27FC236}">
                <a16:creationId xmlns:a16="http://schemas.microsoft.com/office/drawing/2014/main" id="{75BA85F5-21A5-CB5A-6D99-2C86C8250899}"/>
              </a:ext>
            </a:extLst>
          </p:cNvPr>
          <p:cNvSpPr txBox="1"/>
          <p:nvPr/>
        </p:nvSpPr>
        <p:spPr>
          <a:xfrm>
            <a:off x="1193048" y="4199599"/>
            <a:ext cx="1089212" cy="923330"/>
          </a:xfrm>
          <a:prstGeom prst="rect">
            <a:avLst/>
          </a:prstGeom>
          <a:noFill/>
        </p:spPr>
        <p:txBody>
          <a:bodyPr wrap="square">
            <a:spAutoFit/>
          </a:bodyPr>
          <a:lstStyle/>
          <a:p>
            <a:r>
              <a:rPr lang="en-US" sz="5400" b="1" dirty="0">
                <a:solidFill>
                  <a:schemeClr val="tx2">
                    <a:alpha val="19000"/>
                  </a:schemeClr>
                </a:solidFill>
              </a:rPr>
              <a:t>IN</a:t>
            </a:r>
          </a:p>
        </p:txBody>
      </p:sp>
      <p:sp>
        <p:nvSpPr>
          <p:cNvPr id="23" name="TextBox 22">
            <a:extLst>
              <a:ext uri="{FF2B5EF4-FFF2-40B4-BE49-F238E27FC236}">
                <a16:creationId xmlns:a16="http://schemas.microsoft.com/office/drawing/2014/main" id="{712776DC-1355-B4F2-A43A-A6292190F2D8}"/>
              </a:ext>
            </a:extLst>
          </p:cNvPr>
          <p:cNvSpPr txBox="1"/>
          <p:nvPr/>
        </p:nvSpPr>
        <p:spPr>
          <a:xfrm>
            <a:off x="7575056" y="4175553"/>
            <a:ext cx="1845545" cy="923330"/>
          </a:xfrm>
          <a:prstGeom prst="rect">
            <a:avLst/>
          </a:prstGeom>
          <a:noFill/>
        </p:spPr>
        <p:txBody>
          <a:bodyPr wrap="square">
            <a:spAutoFit/>
          </a:bodyPr>
          <a:lstStyle/>
          <a:p>
            <a:r>
              <a:rPr lang="en-US" sz="5400" b="1" dirty="0">
                <a:solidFill>
                  <a:schemeClr val="tx2">
                    <a:alpha val="19000"/>
                  </a:schemeClr>
                </a:solidFill>
              </a:rPr>
              <a:t>OUT</a:t>
            </a:r>
          </a:p>
        </p:txBody>
      </p:sp>
      <p:sp>
        <p:nvSpPr>
          <p:cNvPr id="24" name="TextBox 23">
            <a:extLst>
              <a:ext uri="{FF2B5EF4-FFF2-40B4-BE49-F238E27FC236}">
                <a16:creationId xmlns:a16="http://schemas.microsoft.com/office/drawing/2014/main" id="{348B62AE-4827-E287-F9B4-083D90249434}"/>
              </a:ext>
            </a:extLst>
          </p:cNvPr>
          <p:cNvSpPr txBox="1"/>
          <p:nvPr/>
        </p:nvSpPr>
        <p:spPr>
          <a:xfrm>
            <a:off x="4123225" y="290674"/>
            <a:ext cx="1261031" cy="923330"/>
          </a:xfrm>
          <a:prstGeom prst="rect">
            <a:avLst/>
          </a:prstGeom>
          <a:noFill/>
        </p:spPr>
        <p:txBody>
          <a:bodyPr wrap="square">
            <a:spAutoFit/>
          </a:bodyPr>
          <a:lstStyle/>
          <a:p>
            <a:pPr algn="ctr"/>
            <a:r>
              <a:rPr lang="en-US" sz="5400" b="1" dirty="0">
                <a:solidFill>
                  <a:schemeClr val="tx2"/>
                </a:solidFill>
              </a:rPr>
              <a:t>UP</a:t>
            </a:r>
          </a:p>
        </p:txBody>
      </p:sp>
      <p:sp>
        <p:nvSpPr>
          <p:cNvPr id="26" name="TextBox 25">
            <a:extLst>
              <a:ext uri="{FF2B5EF4-FFF2-40B4-BE49-F238E27FC236}">
                <a16:creationId xmlns:a16="http://schemas.microsoft.com/office/drawing/2014/main" id="{256A51EA-A635-06D0-2E45-B4957DA18BB7}"/>
              </a:ext>
            </a:extLst>
          </p:cNvPr>
          <p:cNvSpPr txBox="1"/>
          <p:nvPr/>
        </p:nvSpPr>
        <p:spPr>
          <a:xfrm>
            <a:off x="3185725" y="4783054"/>
            <a:ext cx="3146088" cy="830997"/>
          </a:xfrm>
          <a:prstGeom prst="rect">
            <a:avLst/>
          </a:prstGeom>
          <a:noFill/>
        </p:spPr>
        <p:txBody>
          <a:bodyPr wrap="square">
            <a:spAutoFit/>
          </a:bodyPr>
          <a:lstStyle/>
          <a:p>
            <a:pPr algn="ctr"/>
            <a:r>
              <a:rPr lang="en-US" sz="4800" b="1" dirty="0">
                <a:solidFill>
                  <a:schemeClr val="tx2"/>
                </a:solidFill>
              </a:rPr>
              <a:t>DOWN</a:t>
            </a:r>
          </a:p>
        </p:txBody>
      </p:sp>
      <p:grpSp>
        <p:nvGrpSpPr>
          <p:cNvPr id="49" name="Group 48">
            <a:extLst>
              <a:ext uri="{FF2B5EF4-FFF2-40B4-BE49-F238E27FC236}">
                <a16:creationId xmlns:a16="http://schemas.microsoft.com/office/drawing/2014/main" id="{A15680D3-86C9-D596-CBA9-A0458F57356E}"/>
              </a:ext>
            </a:extLst>
          </p:cNvPr>
          <p:cNvGrpSpPr/>
          <p:nvPr/>
        </p:nvGrpSpPr>
        <p:grpSpPr>
          <a:xfrm rot="243112" flipH="1" flipV="1">
            <a:off x="4069509" y="2331591"/>
            <a:ext cx="912719" cy="2402783"/>
            <a:chOff x="7077104" y="2088591"/>
            <a:chExt cx="912719" cy="3815474"/>
          </a:xfrm>
        </p:grpSpPr>
        <p:sp>
          <p:nvSpPr>
            <p:cNvPr id="48" name="Graphic 44">
              <a:extLst>
                <a:ext uri="{FF2B5EF4-FFF2-40B4-BE49-F238E27FC236}">
                  <a16:creationId xmlns:a16="http://schemas.microsoft.com/office/drawing/2014/main" id="{B2333DD1-3703-2EB1-CEA0-8919FF5665C4}"/>
                </a:ext>
              </a:extLst>
            </p:cNvPr>
            <p:cNvSpPr/>
            <p:nvPr/>
          </p:nvSpPr>
          <p:spPr>
            <a:xfrm rot="16035798">
              <a:off x="5685390" y="3480305"/>
              <a:ext cx="3468052" cy="684623"/>
            </a:xfrm>
            <a:custGeom>
              <a:avLst/>
              <a:gdLst>
                <a:gd name="connsiteX0" fmla="*/ 2816483 w 3295065"/>
                <a:gd name="connsiteY0" fmla="*/ 7940 h 678400"/>
                <a:gd name="connsiteX1" fmla="*/ 2799725 w 3295065"/>
                <a:gd name="connsiteY1" fmla="*/ 117 h 678400"/>
                <a:gd name="connsiteX2" fmla="*/ 2790292 w 3295065"/>
                <a:gd name="connsiteY2" fmla="*/ 70309 h 678400"/>
                <a:gd name="connsiteX3" fmla="*/ 3088040 w 3295065"/>
                <a:gd name="connsiteY3" fmla="*/ 152375 h 678400"/>
                <a:gd name="connsiteX4" fmla="*/ 2521121 w 3295065"/>
                <a:gd name="connsiteY4" fmla="*/ 298808 h 678400"/>
                <a:gd name="connsiteX5" fmla="*/ 1990546 w 3295065"/>
                <a:gd name="connsiteY5" fmla="*/ 215909 h 678400"/>
                <a:gd name="connsiteX6" fmla="*/ 764042 w 3295065"/>
                <a:gd name="connsiteY6" fmla="*/ 628128 h 678400"/>
                <a:gd name="connsiteX7" fmla="*/ 73107 w 3295065"/>
                <a:gd name="connsiteY7" fmla="*/ 365227 h 678400"/>
                <a:gd name="connsiteX8" fmla="*/ 23945 w 3295065"/>
                <a:gd name="connsiteY8" fmla="*/ 441245 h 678400"/>
                <a:gd name="connsiteX9" fmla="*/ 765207 w 3295065"/>
                <a:gd name="connsiteY9" fmla="*/ 678400 h 678400"/>
                <a:gd name="connsiteX10" fmla="*/ 1988937 w 3295065"/>
                <a:gd name="connsiteY10" fmla="*/ 243708 h 678400"/>
                <a:gd name="connsiteX11" fmla="*/ 2524284 w 3295065"/>
                <a:gd name="connsiteY11" fmla="*/ 323888 h 678400"/>
                <a:gd name="connsiteX12" fmla="*/ 3102856 w 3295065"/>
                <a:gd name="connsiteY12" fmla="*/ 275004 h 678400"/>
                <a:gd name="connsiteX13" fmla="*/ 3117671 w 3295065"/>
                <a:gd name="connsiteY13" fmla="*/ 287433 h 678400"/>
                <a:gd name="connsiteX14" fmla="*/ 2893056 w 3295065"/>
                <a:gd name="connsiteY14" fmla="*/ 415499 h 678400"/>
                <a:gd name="connsiteX15" fmla="*/ 3006529 w 3295065"/>
                <a:gd name="connsiteY15" fmla="*/ 513435 h 678400"/>
                <a:gd name="connsiteX16" fmla="*/ 3145970 w 3295065"/>
                <a:gd name="connsiteY16" fmla="*/ 298142 h 678400"/>
                <a:gd name="connsiteX17" fmla="*/ 3230200 w 3295065"/>
                <a:gd name="connsiteY17" fmla="*/ 244152 h 678400"/>
                <a:gd name="connsiteX18" fmla="*/ 3218548 w 3295065"/>
                <a:gd name="connsiteY18" fmla="*/ 145772 h 678400"/>
                <a:gd name="connsiteX19" fmla="*/ 2816538 w 3295065"/>
                <a:gd name="connsiteY19" fmla="*/ 7940 h 678400"/>
                <a:gd name="connsiteX20" fmla="*/ 3093589 w 3295065"/>
                <a:gd name="connsiteY20" fmla="*/ 262574 h 678400"/>
                <a:gd name="connsiteX21" fmla="*/ 3098139 w 3295065"/>
                <a:gd name="connsiteY21" fmla="*/ 269344 h 678400"/>
                <a:gd name="connsiteX22" fmla="*/ 3093589 w 3295065"/>
                <a:gd name="connsiteY22" fmla="*/ 262574 h 678400"/>
                <a:gd name="connsiteX23" fmla="*/ 3115507 w 3295065"/>
                <a:gd name="connsiteY23" fmla="*/ 282328 h 678400"/>
                <a:gd name="connsiteX24" fmla="*/ 3107683 w 3295065"/>
                <a:gd name="connsiteY24" fmla="*/ 276335 h 678400"/>
                <a:gd name="connsiteX25" fmla="*/ 3123941 w 3295065"/>
                <a:gd name="connsiteY25" fmla="*/ 282661 h 678400"/>
                <a:gd name="connsiteX26" fmla="*/ 3122498 w 3295065"/>
                <a:gd name="connsiteY26" fmla="*/ 283771 h 678400"/>
                <a:gd name="connsiteX27" fmla="*/ 3115507 w 3295065"/>
                <a:gd name="connsiteY27" fmla="*/ 282328 h 678400"/>
                <a:gd name="connsiteX28" fmla="*/ 3231421 w 3295065"/>
                <a:gd name="connsiteY28" fmla="*/ 209639 h 678400"/>
                <a:gd name="connsiteX29" fmla="*/ 3220490 w 3295065"/>
                <a:gd name="connsiteY29" fmla="*/ 183782 h 678400"/>
                <a:gd name="connsiteX30" fmla="*/ 3254060 w 3295065"/>
                <a:gd name="connsiteY30" fmla="*/ 194824 h 678400"/>
                <a:gd name="connsiteX31" fmla="*/ 3231365 w 3295065"/>
                <a:gd name="connsiteY31" fmla="*/ 209583 h 678400"/>
                <a:gd name="connsiteX0" fmla="*/ 2743376 w 3221959"/>
                <a:gd name="connsiteY0" fmla="*/ 7940 h 690174"/>
                <a:gd name="connsiteX1" fmla="*/ 2726618 w 3221959"/>
                <a:gd name="connsiteY1" fmla="*/ 117 h 690174"/>
                <a:gd name="connsiteX2" fmla="*/ 2717185 w 3221959"/>
                <a:gd name="connsiteY2" fmla="*/ 70309 h 690174"/>
                <a:gd name="connsiteX3" fmla="*/ 3014933 w 3221959"/>
                <a:gd name="connsiteY3" fmla="*/ 152375 h 690174"/>
                <a:gd name="connsiteX4" fmla="*/ 2448014 w 3221959"/>
                <a:gd name="connsiteY4" fmla="*/ 298808 h 690174"/>
                <a:gd name="connsiteX5" fmla="*/ 1917439 w 3221959"/>
                <a:gd name="connsiteY5" fmla="*/ 215909 h 690174"/>
                <a:gd name="connsiteX6" fmla="*/ 690935 w 3221959"/>
                <a:gd name="connsiteY6" fmla="*/ 628128 h 690174"/>
                <a:gd name="connsiteX7" fmla="*/ 0 w 3221959"/>
                <a:gd name="connsiteY7" fmla="*/ 365227 h 690174"/>
                <a:gd name="connsiteX8" fmla="*/ 51660 w 3221959"/>
                <a:gd name="connsiteY8" fmla="*/ 489902 h 690174"/>
                <a:gd name="connsiteX9" fmla="*/ 692100 w 3221959"/>
                <a:gd name="connsiteY9" fmla="*/ 678400 h 690174"/>
                <a:gd name="connsiteX10" fmla="*/ 1915830 w 3221959"/>
                <a:gd name="connsiteY10" fmla="*/ 243708 h 690174"/>
                <a:gd name="connsiteX11" fmla="*/ 2451177 w 3221959"/>
                <a:gd name="connsiteY11" fmla="*/ 323888 h 690174"/>
                <a:gd name="connsiteX12" fmla="*/ 3029749 w 3221959"/>
                <a:gd name="connsiteY12" fmla="*/ 275004 h 690174"/>
                <a:gd name="connsiteX13" fmla="*/ 3044564 w 3221959"/>
                <a:gd name="connsiteY13" fmla="*/ 287433 h 690174"/>
                <a:gd name="connsiteX14" fmla="*/ 2819949 w 3221959"/>
                <a:gd name="connsiteY14" fmla="*/ 415499 h 690174"/>
                <a:gd name="connsiteX15" fmla="*/ 2933422 w 3221959"/>
                <a:gd name="connsiteY15" fmla="*/ 513435 h 690174"/>
                <a:gd name="connsiteX16" fmla="*/ 3072863 w 3221959"/>
                <a:gd name="connsiteY16" fmla="*/ 298142 h 690174"/>
                <a:gd name="connsiteX17" fmla="*/ 3157093 w 3221959"/>
                <a:gd name="connsiteY17" fmla="*/ 244152 h 690174"/>
                <a:gd name="connsiteX18" fmla="*/ 3145441 w 3221959"/>
                <a:gd name="connsiteY18" fmla="*/ 145772 h 690174"/>
                <a:gd name="connsiteX19" fmla="*/ 2743431 w 3221959"/>
                <a:gd name="connsiteY19" fmla="*/ 7940 h 690174"/>
                <a:gd name="connsiteX20" fmla="*/ 2743376 w 3221959"/>
                <a:gd name="connsiteY20" fmla="*/ 7940 h 690174"/>
                <a:gd name="connsiteX21" fmla="*/ 3020482 w 3221959"/>
                <a:gd name="connsiteY21" fmla="*/ 262574 h 690174"/>
                <a:gd name="connsiteX22" fmla="*/ 3025032 w 3221959"/>
                <a:gd name="connsiteY22" fmla="*/ 269344 h 690174"/>
                <a:gd name="connsiteX23" fmla="*/ 3020482 w 3221959"/>
                <a:gd name="connsiteY23" fmla="*/ 262574 h 690174"/>
                <a:gd name="connsiteX24" fmla="*/ 3042400 w 3221959"/>
                <a:gd name="connsiteY24" fmla="*/ 282328 h 690174"/>
                <a:gd name="connsiteX25" fmla="*/ 3034576 w 3221959"/>
                <a:gd name="connsiteY25" fmla="*/ 276335 h 690174"/>
                <a:gd name="connsiteX26" fmla="*/ 3050834 w 3221959"/>
                <a:gd name="connsiteY26" fmla="*/ 282661 h 690174"/>
                <a:gd name="connsiteX27" fmla="*/ 3049391 w 3221959"/>
                <a:gd name="connsiteY27" fmla="*/ 283771 h 690174"/>
                <a:gd name="connsiteX28" fmla="*/ 3042400 w 3221959"/>
                <a:gd name="connsiteY28" fmla="*/ 282328 h 690174"/>
                <a:gd name="connsiteX29" fmla="*/ 3158314 w 3221959"/>
                <a:gd name="connsiteY29" fmla="*/ 209639 h 690174"/>
                <a:gd name="connsiteX30" fmla="*/ 3147383 w 3221959"/>
                <a:gd name="connsiteY30" fmla="*/ 183782 h 690174"/>
                <a:gd name="connsiteX31" fmla="*/ 3180953 w 3221959"/>
                <a:gd name="connsiteY31" fmla="*/ 194824 h 690174"/>
                <a:gd name="connsiteX32" fmla="*/ 3158258 w 3221959"/>
                <a:gd name="connsiteY32" fmla="*/ 209583 h 690174"/>
                <a:gd name="connsiteX33" fmla="*/ 3158314 w 3221959"/>
                <a:gd name="connsiteY33" fmla="*/ 209639 h 690174"/>
                <a:gd name="connsiteX0" fmla="*/ 2743376 w 3221959"/>
                <a:gd name="connsiteY0" fmla="*/ 7940 h 684173"/>
                <a:gd name="connsiteX1" fmla="*/ 2726618 w 3221959"/>
                <a:gd name="connsiteY1" fmla="*/ 117 h 684173"/>
                <a:gd name="connsiteX2" fmla="*/ 2717185 w 3221959"/>
                <a:gd name="connsiteY2" fmla="*/ 70309 h 684173"/>
                <a:gd name="connsiteX3" fmla="*/ 3014933 w 3221959"/>
                <a:gd name="connsiteY3" fmla="*/ 152375 h 684173"/>
                <a:gd name="connsiteX4" fmla="*/ 2448014 w 3221959"/>
                <a:gd name="connsiteY4" fmla="*/ 298808 h 684173"/>
                <a:gd name="connsiteX5" fmla="*/ 1917439 w 3221959"/>
                <a:gd name="connsiteY5" fmla="*/ 215909 h 684173"/>
                <a:gd name="connsiteX6" fmla="*/ 690935 w 3221959"/>
                <a:gd name="connsiteY6" fmla="*/ 628128 h 684173"/>
                <a:gd name="connsiteX7" fmla="*/ 0 w 3221959"/>
                <a:gd name="connsiteY7" fmla="*/ 365227 h 684173"/>
                <a:gd name="connsiteX8" fmla="*/ 51660 w 3221959"/>
                <a:gd name="connsiteY8" fmla="*/ 489902 h 684173"/>
                <a:gd name="connsiteX9" fmla="*/ 692100 w 3221959"/>
                <a:gd name="connsiteY9" fmla="*/ 678400 h 684173"/>
                <a:gd name="connsiteX10" fmla="*/ 1915830 w 3221959"/>
                <a:gd name="connsiteY10" fmla="*/ 243708 h 684173"/>
                <a:gd name="connsiteX11" fmla="*/ 2451177 w 3221959"/>
                <a:gd name="connsiteY11" fmla="*/ 323888 h 684173"/>
                <a:gd name="connsiteX12" fmla="*/ 3029749 w 3221959"/>
                <a:gd name="connsiteY12" fmla="*/ 275004 h 684173"/>
                <a:gd name="connsiteX13" fmla="*/ 3044564 w 3221959"/>
                <a:gd name="connsiteY13" fmla="*/ 287433 h 684173"/>
                <a:gd name="connsiteX14" fmla="*/ 2819949 w 3221959"/>
                <a:gd name="connsiteY14" fmla="*/ 415499 h 684173"/>
                <a:gd name="connsiteX15" fmla="*/ 2933422 w 3221959"/>
                <a:gd name="connsiteY15" fmla="*/ 513435 h 684173"/>
                <a:gd name="connsiteX16" fmla="*/ 3072863 w 3221959"/>
                <a:gd name="connsiteY16" fmla="*/ 298142 h 684173"/>
                <a:gd name="connsiteX17" fmla="*/ 3157093 w 3221959"/>
                <a:gd name="connsiteY17" fmla="*/ 244152 h 684173"/>
                <a:gd name="connsiteX18" fmla="*/ 3145441 w 3221959"/>
                <a:gd name="connsiteY18" fmla="*/ 145772 h 684173"/>
                <a:gd name="connsiteX19" fmla="*/ 2743431 w 3221959"/>
                <a:gd name="connsiteY19" fmla="*/ 7940 h 684173"/>
                <a:gd name="connsiteX20" fmla="*/ 2743376 w 3221959"/>
                <a:gd name="connsiteY20" fmla="*/ 7940 h 684173"/>
                <a:gd name="connsiteX21" fmla="*/ 3020482 w 3221959"/>
                <a:gd name="connsiteY21" fmla="*/ 262574 h 684173"/>
                <a:gd name="connsiteX22" fmla="*/ 3025032 w 3221959"/>
                <a:gd name="connsiteY22" fmla="*/ 269344 h 684173"/>
                <a:gd name="connsiteX23" fmla="*/ 3020482 w 3221959"/>
                <a:gd name="connsiteY23" fmla="*/ 262574 h 684173"/>
                <a:gd name="connsiteX24" fmla="*/ 3042400 w 3221959"/>
                <a:gd name="connsiteY24" fmla="*/ 282328 h 684173"/>
                <a:gd name="connsiteX25" fmla="*/ 3034576 w 3221959"/>
                <a:gd name="connsiteY25" fmla="*/ 276335 h 684173"/>
                <a:gd name="connsiteX26" fmla="*/ 3050834 w 3221959"/>
                <a:gd name="connsiteY26" fmla="*/ 282661 h 684173"/>
                <a:gd name="connsiteX27" fmla="*/ 3049391 w 3221959"/>
                <a:gd name="connsiteY27" fmla="*/ 283771 h 684173"/>
                <a:gd name="connsiteX28" fmla="*/ 3042400 w 3221959"/>
                <a:gd name="connsiteY28" fmla="*/ 282328 h 684173"/>
                <a:gd name="connsiteX29" fmla="*/ 3158314 w 3221959"/>
                <a:gd name="connsiteY29" fmla="*/ 209639 h 684173"/>
                <a:gd name="connsiteX30" fmla="*/ 3147383 w 3221959"/>
                <a:gd name="connsiteY30" fmla="*/ 183782 h 684173"/>
                <a:gd name="connsiteX31" fmla="*/ 3180953 w 3221959"/>
                <a:gd name="connsiteY31" fmla="*/ 194824 h 684173"/>
                <a:gd name="connsiteX32" fmla="*/ 3158258 w 3221959"/>
                <a:gd name="connsiteY32" fmla="*/ 209583 h 684173"/>
                <a:gd name="connsiteX33" fmla="*/ 3158314 w 3221959"/>
                <a:gd name="connsiteY33" fmla="*/ 209639 h 684173"/>
                <a:gd name="connsiteX0" fmla="*/ 2743376 w 3221959"/>
                <a:gd name="connsiteY0" fmla="*/ 7940 h 685079"/>
                <a:gd name="connsiteX1" fmla="*/ 2726618 w 3221959"/>
                <a:gd name="connsiteY1" fmla="*/ 117 h 685079"/>
                <a:gd name="connsiteX2" fmla="*/ 2717185 w 3221959"/>
                <a:gd name="connsiteY2" fmla="*/ 70309 h 685079"/>
                <a:gd name="connsiteX3" fmla="*/ 3014933 w 3221959"/>
                <a:gd name="connsiteY3" fmla="*/ 152375 h 685079"/>
                <a:gd name="connsiteX4" fmla="*/ 2448014 w 3221959"/>
                <a:gd name="connsiteY4" fmla="*/ 298808 h 685079"/>
                <a:gd name="connsiteX5" fmla="*/ 1917439 w 3221959"/>
                <a:gd name="connsiteY5" fmla="*/ 215909 h 685079"/>
                <a:gd name="connsiteX6" fmla="*/ 690935 w 3221959"/>
                <a:gd name="connsiteY6" fmla="*/ 628128 h 685079"/>
                <a:gd name="connsiteX7" fmla="*/ 0 w 3221959"/>
                <a:gd name="connsiteY7" fmla="*/ 365227 h 685079"/>
                <a:gd name="connsiteX8" fmla="*/ 53619 w 3221959"/>
                <a:gd name="connsiteY8" fmla="*/ 502889 h 685079"/>
                <a:gd name="connsiteX9" fmla="*/ 692100 w 3221959"/>
                <a:gd name="connsiteY9" fmla="*/ 678400 h 685079"/>
                <a:gd name="connsiteX10" fmla="*/ 1915830 w 3221959"/>
                <a:gd name="connsiteY10" fmla="*/ 243708 h 685079"/>
                <a:gd name="connsiteX11" fmla="*/ 2451177 w 3221959"/>
                <a:gd name="connsiteY11" fmla="*/ 323888 h 685079"/>
                <a:gd name="connsiteX12" fmla="*/ 3029749 w 3221959"/>
                <a:gd name="connsiteY12" fmla="*/ 275004 h 685079"/>
                <a:gd name="connsiteX13" fmla="*/ 3044564 w 3221959"/>
                <a:gd name="connsiteY13" fmla="*/ 287433 h 685079"/>
                <a:gd name="connsiteX14" fmla="*/ 2819949 w 3221959"/>
                <a:gd name="connsiteY14" fmla="*/ 415499 h 685079"/>
                <a:gd name="connsiteX15" fmla="*/ 2933422 w 3221959"/>
                <a:gd name="connsiteY15" fmla="*/ 513435 h 685079"/>
                <a:gd name="connsiteX16" fmla="*/ 3072863 w 3221959"/>
                <a:gd name="connsiteY16" fmla="*/ 298142 h 685079"/>
                <a:gd name="connsiteX17" fmla="*/ 3157093 w 3221959"/>
                <a:gd name="connsiteY17" fmla="*/ 244152 h 685079"/>
                <a:gd name="connsiteX18" fmla="*/ 3145441 w 3221959"/>
                <a:gd name="connsiteY18" fmla="*/ 145772 h 685079"/>
                <a:gd name="connsiteX19" fmla="*/ 2743431 w 3221959"/>
                <a:gd name="connsiteY19" fmla="*/ 7940 h 685079"/>
                <a:gd name="connsiteX20" fmla="*/ 2743376 w 3221959"/>
                <a:gd name="connsiteY20" fmla="*/ 7940 h 685079"/>
                <a:gd name="connsiteX21" fmla="*/ 3020482 w 3221959"/>
                <a:gd name="connsiteY21" fmla="*/ 262574 h 685079"/>
                <a:gd name="connsiteX22" fmla="*/ 3025032 w 3221959"/>
                <a:gd name="connsiteY22" fmla="*/ 269344 h 685079"/>
                <a:gd name="connsiteX23" fmla="*/ 3020482 w 3221959"/>
                <a:gd name="connsiteY23" fmla="*/ 262574 h 685079"/>
                <a:gd name="connsiteX24" fmla="*/ 3042400 w 3221959"/>
                <a:gd name="connsiteY24" fmla="*/ 282328 h 685079"/>
                <a:gd name="connsiteX25" fmla="*/ 3034576 w 3221959"/>
                <a:gd name="connsiteY25" fmla="*/ 276335 h 685079"/>
                <a:gd name="connsiteX26" fmla="*/ 3050834 w 3221959"/>
                <a:gd name="connsiteY26" fmla="*/ 282661 h 685079"/>
                <a:gd name="connsiteX27" fmla="*/ 3049391 w 3221959"/>
                <a:gd name="connsiteY27" fmla="*/ 283771 h 685079"/>
                <a:gd name="connsiteX28" fmla="*/ 3042400 w 3221959"/>
                <a:gd name="connsiteY28" fmla="*/ 282328 h 685079"/>
                <a:gd name="connsiteX29" fmla="*/ 3158314 w 3221959"/>
                <a:gd name="connsiteY29" fmla="*/ 209639 h 685079"/>
                <a:gd name="connsiteX30" fmla="*/ 3147383 w 3221959"/>
                <a:gd name="connsiteY30" fmla="*/ 183782 h 685079"/>
                <a:gd name="connsiteX31" fmla="*/ 3180953 w 3221959"/>
                <a:gd name="connsiteY31" fmla="*/ 194824 h 685079"/>
                <a:gd name="connsiteX32" fmla="*/ 3158258 w 3221959"/>
                <a:gd name="connsiteY32" fmla="*/ 209583 h 685079"/>
                <a:gd name="connsiteX33" fmla="*/ 3158314 w 3221959"/>
                <a:gd name="connsiteY33" fmla="*/ 209639 h 685079"/>
                <a:gd name="connsiteX0" fmla="*/ 2710021 w 3188604"/>
                <a:gd name="connsiteY0" fmla="*/ 7940 h 685079"/>
                <a:gd name="connsiteX1" fmla="*/ 2693263 w 3188604"/>
                <a:gd name="connsiteY1" fmla="*/ 117 h 685079"/>
                <a:gd name="connsiteX2" fmla="*/ 2683830 w 3188604"/>
                <a:gd name="connsiteY2" fmla="*/ 70309 h 685079"/>
                <a:gd name="connsiteX3" fmla="*/ 2981578 w 3188604"/>
                <a:gd name="connsiteY3" fmla="*/ 152375 h 685079"/>
                <a:gd name="connsiteX4" fmla="*/ 2414659 w 3188604"/>
                <a:gd name="connsiteY4" fmla="*/ 298808 h 685079"/>
                <a:gd name="connsiteX5" fmla="*/ 1884084 w 3188604"/>
                <a:gd name="connsiteY5" fmla="*/ 215909 h 685079"/>
                <a:gd name="connsiteX6" fmla="*/ 657580 w 3188604"/>
                <a:gd name="connsiteY6" fmla="*/ 628128 h 685079"/>
                <a:gd name="connsiteX7" fmla="*/ 104707 w 3188604"/>
                <a:gd name="connsiteY7" fmla="*/ 444031 h 685079"/>
                <a:gd name="connsiteX8" fmla="*/ 20264 w 3188604"/>
                <a:gd name="connsiteY8" fmla="*/ 502889 h 685079"/>
                <a:gd name="connsiteX9" fmla="*/ 658745 w 3188604"/>
                <a:gd name="connsiteY9" fmla="*/ 678400 h 685079"/>
                <a:gd name="connsiteX10" fmla="*/ 1882475 w 3188604"/>
                <a:gd name="connsiteY10" fmla="*/ 243708 h 685079"/>
                <a:gd name="connsiteX11" fmla="*/ 2417822 w 3188604"/>
                <a:gd name="connsiteY11" fmla="*/ 323888 h 685079"/>
                <a:gd name="connsiteX12" fmla="*/ 2996394 w 3188604"/>
                <a:gd name="connsiteY12" fmla="*/ 275004 h 685079"/>
                <a:gd name="connsiteX13" fmla="*/ 3011209 w 3188604"/>
                <a:gd name="connsiteY13" fmla="*/ 287433 h 685079"/>
                <a:gd name="connsiteX14" fmla="*/ 2786594 w 3188604"/>
                <a:gd name="connsiteY14" fmla="*/ 415499 h 685079"/>
                <a:gd name="connsiteX15" fmla="*/ 2900067 w 3188604"/>
                <a:gd name="connsiteY15" fmla="*/ 513435 h 685079"/>
                <a:gd name="connsiteX16" fmla="*/ 3039508 w 3188604"/>
                <a:gd name="connsiteY16" fmla="*/ 298142 h 685079"/>
                <a:gd name="connsiteX17" fmla="*/ 3123738 w 3188604"/>
                <a:gd name="connsiteY17" fmla="*/ 244152 h 685079"/>
                <a:gd name="connsiteX18" fmla="*/ 3112086 w 3188604"/>
                <a:gd name="connsiteY18" fmla="*/ 145772 h 685079"/>
                <a:gd name="connsiteX19" fmla="*/ 2710076 w 3188604"/>
                <a:gd name="connsiteY19" fmla="*/ 7940 h 685079"/>
                <a:gd name="connsiteX20" fmla="*/ 2710021 w 3188604"/>
                <a:gd name="connsiteY20" fmla="*/ 7940 h 685079"/>
                <a:gd name="connsiteX21" fmla="*/ 2987127 w 3188604"/>
                <a:gd name="connsiteY21" fmla="*/ 262574 h 685079"/>
                <a:gd name="connsiteX22" fmla="*/ 2991677 w 3188604"/>
                <a:gd name="connsiteY22" fmla="*/ 269344 h 685079"/>
                <a:gd name="connsiteX23" fmla="*/ 2987127 w 3188604"/>
                <a:gd name="connsiteY23" fmla="*/ 262574 h 685079"/>
                <a:gd name="connsiteX24" fmla="*/ 3009045 w 3188604"/>
                <a:gd name="connsiteY24" fmla="*/ 282328 h 685079"/>
                <a:gd name="connsiteX25" fmla="*/ 3001221 w 3188604"/>
                <a:gd name="connsiteY25" fmla="*/ 276335 h 685079"/>
                <a:gd name="connsiteX26" fmla="*/ 3017479 w 3188604"/>
                <a:gd name="connsiteY26" fmla="*/ 282661 h 685079"/>
                <a:gd name="connsiteX27" fmla="*/ 3016036 w 3188604"/>
                <a:gd name="connsiteY27" fmla="*/ 283771 h 685079"/>
                <a:gd name="connsiteX28" fmla="*/ 3009045 w 3188604"/>
                <a:gd name="connsiteY28" fmla="*/ 282328 h 685079"/>
                <a:gd name="connsiteX29" fmla="*/ 3124959 w 3188604"/>
                <a:gd name="connsiteY29" fmla="*/ 209639 h 685079"/>
                <a:gd name="connsiteX30" fmla="*/ 3114028 w 3188604"/>
                <a:gd name="connsiteY30" fmla="*/ 183782 h 685079"/>
                <a:gd name="connsiteX31" fmla="*/ 3147598 w 3188604"/>
                <a:gd name="connsiteY31" fmla="*/ 194824 h 685079"/>
                <a:gd name="connsiteX32" fmla="*/ 3124903 w 3188604"/>
                <a:gd name="connsiteY32" fmla="*/ 209583 h 685079"/>
                <a:gd name="connsiteX33" fmla="*/ 3124959 w 3188604"/>
                <a:gd name="connsiteY33" fmla="*/ 209639 h 685079"/>
                <a:gd name="connsiteX0" fmla="*/ 2750610 w 3229193"/>
                <a:gd name="connsiteY0" fmla="*/ 7940 h 685079"/>
                <a:gd name="connsiteX1" fmla="*/ 2733852 w 3229193"/>
                <a:gd name="connsiteY1" fmla="*/ 117 h 685079"/>
                <a:gd name="connsiteX2" fmla="*/ 2724419 w 3229193"/>
                <a:gd name="connsiteY2" fmla="*/ 70309 h 685079"/>
                <a:gd name="connsiteX3" fmla="*/ 3022167 w 3229193"/>
                <a:gd name="connsiteY3" fmla="*/ 152375 h 685079"/>
                <a:gd name="connsiteX4" fmla="*/ 2455248 w 3229193"/>
                <a:gd name="connsiteY4" fmla="*/ 298808 h 685079"/>
                <a:gd name="connsiteX5" fmla="*/ 1924673 w 3229193"/>
                <a:gd name="connsiteY5" fmla="*/ 215909 h 685079"/>
                <a:gd name="connsiteX6" fmla="*/ 698169 w 3229193"/>
                <a:gd name="connsiteY6" fmla="*/ 628128 h 685079"/>
                <a:gd name="connsiteX7" fmla="*/ 145296 w 3229193"/>
                <a:gd name="connsiteY7" fmla="*/ 444031 h 685079"/>
                <a:gd name="connsiteX8" fmla="*/ 60853 w 3229193"/>
                <a:gd name="connsiteY8" fmla="*/ 502889 h 685079"/>
                <a:gd name="connsiteX9" fmla="*/ 699334 w 3229193"/>
                <a:gd name="connsiteY9" fmla="*/ 678400 h 685079"/>
                <a:gd name="connsiteX10" fmla="*/ 1923064 w 3229193"/>
                <a:gd name="connsiteY10" fmla="*/ 243708 h 685079"/>
                <a:gd name="connsiteX11" fmla="*/ 2458411 w 3229193"/>
                <a:gd name="connsiteY11" fmla="*/ 323888 h 685079"/>
                <a:gd name="connsiteX12" fmla="*/ 3036983 w 3229193"/>
                <a:gd name="connsiteY12" fmla="*/ 275004 h 685079"/>
                <a:gd name="connsiteX13" fmla="*/ 3051798 w 3229193"/>
                <a:gd name="connsiteY13" fmla="*/ 287433 h 685079"/>
                <a:gd name="connsiteX14" fmla="*/ 2827183 w 3229193"/>
                <a:gd name="connsiteY14" fmla="*/ 415499 h 685079"/>
                <a:gd name="connsiteX15" fmla="*/ 2940656 w 3229193"/>
                <a:gd name="connsiteY15" fmla="*/ 513435 h 685079"/>
                <a:gd name="connsiteX16" fmla="*/ 3080097 w 3229193"/>
                <a:gd name="connsiteY16" fmla="*/ 298142 h 685079"/>
                <a:gd name="connsiteX17" fmla="*/ 3164327 w 3229193"/>
                <a:gd name="connsiteY17" fmla="*/ 244152 h 685079"/>
                <a:gd name="connsiteX18" fmla="*/ 3152675 w 3229193"/>
                <a:gd name="connsiteY18" fmla="*/ 145772 h 685079"/>
                <a:gd name="connsiteX19" fmla="*/ 2750665 w 3229193"/>
                <a:gd name="connsiteY19" fmla="*/ 7940 h 685079"/>
                <a:gd name="connsiteX20" fmla="*/ 2750610 w 3229193"/>
                <a:gd name="connsiteY20" fmla="*/ 7940 h 685079"/>
                <a:gd name="connsiteX21" fmla="*/ 3027716 w 3229193"/>
                <a:gd name="connsiteY21" fmla="*/ 262574 h 685079"/>
                <a:gd name="connsiteX22" fmla="*/ 3032266 w 3229193"/>
                <a:gd name="connsiteY22" fmla="*/ 269344 h 685079"/>
                <a:gd name="connsiteX23" fmla="*/ 3027716 w 3229193"/>
                <a:gd name="connsiteY23" fmla="*/ 262574 h 685079"/>
                <a:gd name="connsiteX24" fmla="*/ 3049634 w 3229193"/>
                <a:gd name="connsiteY24" fmla="*/ 282328 h 685079"/>
                <a:gd name="connsiteX25" fmla="*/ 3041810 w 3229193"/>
                <a:gd name="connsiteY25" fmla="*/ 276335 h 685079"/>
                <a:gd name="connsiteX26" fmla="*/ 3058068 w 3229193"/>
                <a:gd name="connsiteY26" fmla="*/ 282661 h 685079"/>
                <a:gd name="connsiteX27" fmla="*/ 3056625 w 3229193"/>
                <a:gd name="connsiteY27" fmla="*/ 283771 h 685079"/>
                <a:gd name="connsiteX28" fmla="*/ 3049634 w 3229193"/>
                <a:gd name="connsiteY28" fmla="*/ 282328 h 685079"/>
                <a:gd name="connsiteX29" fmla="*/ 3165548 w 3229193"/>
                <a:gd name="connsiteY29" fmla="*/ 209639 h 685079"/>
                <a:gd name="connsiteX30" fmla="*/ 3154617 w 3229193"/>
                <a:gd name="connsiteY30" fmla="*/ 183782 h 685079"/>
                <a:gd name="connsiteX31" fmla="*/ 3188187 w 3229193"/>
                <a:gd name="connsiteY31" fmla="*/ 194824 h 685079"/>
                <a:gd name="connsiteX32" fmla="*/ 3165492 w 3229193"/>
                <a:gd name="connsiteY32" fmla="*/ 209583 h 685079"/>
                <a:gd name="connsiteX33" fmla="*/ 3165548 w 3229193"/>
                <a:gd name="connsiteY33" fmla="*/ 209639 h 685079"/>
                <a:gd name="connsiteX0" fmla="*/ 2784067 w 3262650"/>
                <a:gd name="connsiteY0" fmla="*/ 7940 h 685079"/>
                <a:gd name="connsiteX1" fmla="*/ 2767309 w 3262650"/>
                <a:gd name="connsiteY1" fmla="*/ 117 h 685079"/>
                <a:gd name="connsiteX2" fmla="*/ 2757876 w 3262650"/>
                <a:gd name="connsiteY2" fmla="*/ 70309 h 685079"/>
                <a:gd name="connsiteX3" fmla="*/ 3055624 w 3262650"/>
                <a:gd name="connsiteY3" fmla="*/ 152375 h 685079"/>
                <a:gd name="connsiteX4" fmla="*/ 2488705 w 3262650"/>
                <a:gd name="connsiteY4" fmla="*/ 298808 h 685079"/>
                <a:gd name="connsiteX5" fmla="*/ 1958130 w 3262650"/>
                <a:gd name="connsiteY5" fmla="*/ 215909 h 685079"/>
                <a:gd name="connsiteX6" fmla="*/ 731626 w 3262650"/>
                <a:gd name="connsiteY6" fmla="*/ 628128 h 685079"/>
                <a:gd name="connsiteX7" fmla="*/ 178753 w 3262650"/>
                <a:gd name="connsiteY7" fmla="*/ 444031 h 685079"/>
                <a:gd name="connsiteX8" fmla="*/ 94310 w 3262650"/>
                <a:gd name="connsiteY8" fmla="*/ 502889 h 685079"/>
                <a:gd name="connsiteX9" fmla="*/ 732791 w 3262650"/>
                <a:gd name="connsiteY9" fmla="*/ 678400 h 685079"/>
                <a:gd name="connsiteX10" fmla="*/ 1956521 w 3262650"/>
                <a:gd name="connsiteY10" fmla="*/ 243708 h 685079"/>
                <a:gd name="connsiteX11" fmla="*/ 2491868 w 3262650"/>
                <a:gd name="connsiteY11" fmla="*/ 323888 h 685079"/>
                <a:gd name="connsiteX12" fmla="*/ 3070440 w 3262650"/>
                <a:gd name="connsiteY12" fmla="*/ 275004 h 685079"/>
                <a:gd name="connsiteX13" fmla="*/ 3085255 w 3262650"/>
                <a:gd name="connsiteY13" fmla="*/ 287433 h 685079"/>
                <a:gd name="connsiteX14" fmla="*/ 2860640 w 3262650"/>
                <a:gd name="connsiteY14" fmla="*/ 415499 h 685079"/>
                <a:gd name="connsiteX15" fmla="*/ 2974113 w 3262650"/>
                <a:gd name="connsiteY15" fmla="*/ 513435 h 685079"/>
                <a:gd name="connsiteX16" fmla="*/ 3113554 w 3262650"/>
                <a:gd name="connsiteY16" fmla="*/ 298142 h 685079"/>
                <a:gd name="connsiteX17" fmla="*/ 3197784 w 3262650"/>
                <a:gd name="connsiteY17" fmla="*/ 244152 h 685079"/>
                <a:gd name="connsiteX18" fmla="*/ 3186132 w 3262650"/>
                <a:gd name="connsiteY18" fmla="*/ 145772 h 685079"/>
                <a:gd name="connsiteX19" fmla="*/ 2784122 w 3262650"/>
                <a:gd name="connsiteY19" fmla="*/ 7940 h 685079"/>
                <a:gd name="connsiteX20" fmla="*/ 2784067 w 3262650"/>
                <a:gd name="connsiteY20" fmla="*/ 7940 h 685079"/>
                <a:gd name="connsiteX21" fmla="*/ 3061173 w 3262650"/>
                <a:gd name="connsiteY21" fmla="*/ 262574 h 685079"/>
                <a:gd name="connsiteX22" fmla="*/ 3065723 w 3262650"/>
                <a:gd name="connsiteY22" fmla="*/ 269344 h 685079"/>
                <a:gd name="connsiteX23" fmla="*/ 3061173 w 3262650"/>
                <a:gd name="connsiteY23" fmla="*/ 262574 h 685079"/>
                <a:gd name="connsiteX24" fmla="*/ 3083091 w 3262650"/>
                <a:gd name="connsiteY24" fmla="*/ 282328 h 685079"/>
                <a:gd name="connsiteX25" fmla="*/ 3075267 w 3262650"/>
                <a:gd name="connsiteY25" fmla="*/ 276335 h 685079"/>
                <a:gd name="connsiteX26" fmla="*/ 3091525 w 3262650"/>
                <a:gd name="connsiteY26" fmla="*/ 282661 h 685079"/>
                <a:gd name="connsiteX27" fmla="*/ 3090082 w 3262650"/>
                <a:gd name="connsiteY27" fmla="*/ 283771 h 685079"/>
                <a:gd name="connsiteX28" fmla="*/ 3083091 w 3262650"/>
                <a:gd name="connsiteY28" fmla="*/ 282328 h 685079"/>
                <a:gd name="connsiteX29" fmla="*/ 3199005 w 3262650"/>
                <a:gd name="connsiteY29" fmla="*/ 209639 h 685079"/>
                <a:gd name="connsiteX30" fmla="*/ 3188074 w 3262650"/>
                <a:gd name="connsiteY30" fmla="*/ 183782 h 685079"/>
                <a:gd name="connsiteX31" fmla="*/ 3221644 w 3262650"/>
                <a:gd name="connsiteY31" fmla="*/ 194824 h 685079"/>
                <a:gd name="connsiteX32" fmla="*/ 3198949 w 3262650"/>
                <a:gd name="connsiteY32" fmla="*/ 209583 h 685079"/>
                <a:gd name="connsiteX33" fmla="*/ 3199005 w 3262650"/>
                <a:gd name="connsiteY33" fmla="*/ 209639 h 685079"/>
                <a:gd name="connsiteX0" fmla="*/ 2784067 w 3262650"/>
                <a:gd name="connsiteY0" fmla="*/ 7940 h 685079"/>
                <a:gd name="connsiteX1" fmla="*/ 2767309 w 3262650"/>
                <a:gd name="connsiteY1" fmla="*/ 117 h 685079"/>
                <a:gd name="connsiteX2" fmla="*/ 2757876 w 3262650"/>
                <a:gd name="connsiteY2" fmla="*/ 70309 h 685079"/>
                <a:gd name="connsiteX3" fmla="*/ 3055624 w 3262650"/>
                <a:gd name="connsiteY3" fmla="*/ 152375 h 685079"/>
                <a:gd name="connsiteX4" fmla="*/ 2488705 w 3262650"/>
                <a:gd name="connsiteY4" fmla="*/ 298808 h 685079"/>
                <a:gd name="connsiteX5" fmla="*/ 1958130 w 3262650"/>
                <a:gd name="connsiteY5" fmla="*/ 215909 h 685079"/>
                <a:gd name="connsiteX6" fmla="*/ 731626 w 3262650"/>
                <a:gd name="connsiteY6" fmla="*/ 628128 h 685079"/>
                <a:gd name="connsiteX7" fmla="*/ 178753 w 3262650"/>
                <a:gd name="connsiteY7" fmla="*/ 444031 h 685079"/>
                <a:gd name="connsiteX8" fmla="*/ 94310 w 3262650"/>
                <a:gd name="connsiteY8" fmla="*/ 502889 h 685079"/>
                <a:gd name="connsiteX9" fmla="*/ 732791 w 3262650"/>
                <a:gd name="connsiteY9" fmla="*/ 678400 h 685079"/>
                <a:gd name="connsiteX10" fmla="*/ 1956521 w 3262650"/>
                <a:gd name="connsiteY10" fmla="*/ 243708 h 685079"/>
                <a:gd name="connsiteX11" fmla="*/ 2491868 w 3262650"/>
                <a:gd name="connsiteY11" fmla="*/ 323888 h 685079"/>
                <a:gd name="connsiteX12" fmla="*/ 3070440 w 3262650"/>
                <a:gd name="connsiteY12" fmla="*/ 275004 h 685079"/>
                <a:gd name="connsiteX13" fmla="*/ 3085255 w 3262650"/>
                <a:gd name="connsiteY13" fmla="*/ 287433 h 685079"/>
                <a:gd name="connsiteX14" fmla="*/ 2860640 w 3262650"/>
                <a:gd name="connsiteY14" fmla="*/ 415499 h 685079"/>
                <a:gd name="connsiteX15" fmla="*/ 2974113 w 3262650"/>
                <a:gd name="connsiteY15" fmla="*/ 513435 h 685079"/>
                <a:gd name="connsiteX16" fmla="*/ 3113554 w 3262650"/>
                <a:gd name="connsiteY16" fmla="*/ 298142 h 685079"/>
                <a:gd name="connsiteX17" fmla="*/ 3197784 w 3262650"/>
                <a:gd name="connsiteY17" fmla="*/ 244152 h 685079"/>
                <a:gd name="connsiteX18" fmla="*/ 3186132 w 3262650"/>
                <a:gd name="connsiteY18" fmla="*/ 145772 h 685079"/>
                <a:gd name="connsiteX19" fmla="*/ 2784122 w 3262650"/>
                <a:gd name="connsiteY19" fmla="*/ 7940 h 685079"/>
                <a:gd name="connsiteX20" fmla="*/ 2784067 w 3262650"/>
                <a:gd name="connsiteY20" fmla="*/ 7940 h 685079"/>
                <a:gd name="connsiteX21" fmla="*/ 3061173 w 3262650"/>
                <a:gd name="connsiteY21" fmla="*/ 262574 h 685079"/>
                <a:gd name="connsiteX22" fmla="*/ 3065723 w 3262650"/>
                <a:gd name="connsiteY22" fmla="*/ 269344 h 685079"/>
                <a:gd name="connsiteX23" fmla="*/ 3061173 w 3262650"/>
                <a:gd name="connsiteY23" fmla="*/ 262574 h 685079"/>
                <a:gd name="connsiteX24" fmla="*/ 3083091 w 3262650"/>
                <a:gd name="connsiteY24" fmla="*/ 282328 h 685079"/>
                <a:gd name="connsiteX25" fmla="*/ 3075267 w 3262650"/>
                <a:gd name="connsiteY25" fmla="*/ 276335 h 685079"/>
                <a:gd name="connsiteX26" fmla="*/ 3091525 w 3262650"/>
                <a:gd name="connsiteY26" fmla="*/ 282661 h 685079"/>
                <a:gd name="connsiteX27" fmla="*/ 3090082 w 3262650"/>
                <a:gd name="connsiteY27" fmla="*/ 283771 h 685079"/>
                <a:gd name="connsiteX28" fmla="*/ 3083091 w 3262650"/>
                <a:gd name="connsiteY28" fmla="*/ 282328 h 685079"/>
                <a:gd name="connsiteX29" fmla="*/ 3199005 w 3262650"/>
                <a:gd name="connsiteY29" fmla="*/ 209639 h 685079"/>
                <a:gd name="connsiteX30" fmla="*/ 3188074 w 3262650"/>
                <a:gd name="connsiteY30" fmla="*/ 183782 h 685079"/>
                <a:gd name="connsiteX31" fmla="*/ 3221644 w 3262650"/>
                <a:gd name="connsiteY31" fmla="*/ 194824 h 685079"/>
                <a:gd name="connsiteX32" fmla="*/ 3198949 w 3262650"/>
                <a:gd name="connsiteY32" fmla="*/ 209583 h 685079"/>
                <a:gd name="connsiteX33" fmla="*/ 3199005 w 3262650"/>
                <a:gd name="connsiteY33" fmla="*/ 209639 h 685079"/>
                <a:gd name="connsiteX0" fmla="*/ 2784067 w 3262650"/>
                <a:gd name="connsiteY0" fmla="*/ 7940 h 685079"/>
                <a:gd name="connsiteX1" fmla="*/ 2767309 w 3262650"/>
                <a:gd name="connsiteY1" fmla="*/ 117 h 685079"/>
                <a:gd name="connsiteX2" fmla="*/ 2757876 w 3262650"/>
                <a:gd name="connsiteY2" fmla="*/ 70309 h 685079"/>
                <a:gd name="connsiteX3" fmla="*/ 3055624 w 3262650"/>
                <a:gd name="connsiteY3" fmla="*/ 152375 h 685079"/>
                <a:gd name="connsiteX4" fmla="*/ 2488705 w 3262650"/>
                <a:gd name="connsiteY4" fmla="*/ 298808 h 685079"/>
                <a:gd name="connsiteX5" fmla="*/ 1958130 w 3262650"/>
                <a:gd name="connsiteY5" fmla="*/ 215909 h 685079"/>
                <a:gd name="connsiteX6" fmla="*/ 731626 w 3262650"/>
                <a:gd name="connsiteY6" fmla="*/ 628128 h 685079"/>
                <a:gd name="connsiteX7" fmla="*/ 178753 w 3262650"/>
                <a:gd name="connsiteY7" fmla="*/ 444031 h 685079"/>
                <a:gd name="connsiteX8" fmla="*/ 94310 w 3262650"/>
                <a:gd name="connsiteY8" fmla="*/ 502889 h 685079"/>
                <a:gd name="connsiteX9" fmla="*/ 732791 w 3262650"/>
                <a:gd name="connsiteY9" fmla="*/ 678400 h 685079"/>
                <a:gd name="connsiteX10" fmla="*/ 1956521 w 3262650"/>
                <a:gd name="connsiteY10" fmla="*/ 243708 h 685079"/>
                <a:gd name="connsiteX11" fmla="*/ 2491868 w 3262650"/>
                <a:gd name="connsiteY11" fmla="*/ 323888 h 685079"/>
                <a:gd name="connsiteX12" fmla="*/ 3070440 w 3262650"/>
                <a:gd name="connsiteY12" fmla="*/ 275004 h 685079"/>
                <a:gd name="connsiteX13" fmla="*/ 3085255 w 3262650"/>
                <a:gd name="connsiteY13" fmla="*/ 287433 h 685079"/>
                <a:gd name="connsiteX14" fmla="*/ 2860640 w 3262650"/>
                <a:gd name="connsiteY14" fmla="*/ 415499 h 685079"/>
                <a:gd name="connsiteX15" fmla="*/ 2974113 w 3262650"/>
                <a:gd name="connsiteY15" fmla="*/ 513435 h 685079"/>
                <a:gd name="connsiteX16" fmla="*/ 3113554 w 3262650"/>
                <a:gd name="connsiteY16" fmla="*/ 298142 h 685079"/>
                <a:gd name="connsiteX17" fmla="*/ 3197784 w 3262650"/>
                <a:gd name="connsiteY17" fmla="*/ 244152 h 685079"/>
                <a:gd name="connsiteX18" fmla="*/ 3186132 w 3262650"/>
                <a:gd name="connsiteY18" fmla="*/ 145772 h 685079"/>
                <a:gd name="connsiteX19" fmla="*/ 2784122 w 3262650"/>
                <a:gd name="connsiteY19" fmla="*/ 7940 h 685079"/>
                <a:gd name="connsiteX20" fmla="*/ 2784067 w 3262650"/>
                <a:gd name="connsiteY20" fmla="*/ 7940 h 685079"/>
                <a:gd name="connsiteX21" fmla="*/ 3061173 w 3262650"/>
                <a:gd name="connsiteY21" fmla="*/ 262574 h 685079"/>
                <a:gd name="connsiteX22" fmla="*/ 3065723 w 3262650"/>
                <a:gd name="connsiteY22" fmla="*/ 269344 h 685079"/>
                <a:gd name="connsiteX23" fmla="*/ 3061173 w 3262650"/>
                <a:gd name="connsiteY23" fmla="*/ 262574 h 685079"/>
                <a:gd name="connsiteX24" fmla="*/ 3083091 w 3262650"/>
                <a:gd name="connsiteY24" fmla="*/ 282328 h 685079"/>
                <a:gd name="connsiteX25" fmla="*/ 3075267 w 3262650"/>
                <a:gd name="connsiteY25" fmla="*/ 276335 h 685079"/>
                <a:gd name="connsiteX26" fmla="*/ 3091525 w 3262650"/>
                <a:gd name="connsiteY26" fmla="*/ 282661 h 685079"/>
                <a:gd name="connsiteX27" fmla="*/ 3090082 w 3262650"/>
                <a:gd name="connsiteY27" fmla="*/ 283771 h 685079"/>
                <a:gd name="connsiteX28" fmla="*/ 3083091 w 3262650"/>
                <a:gd name="connsiteY28" fmla="*/ 282328 h 685079"/>
                <a:gd name="connsiteX29" fmla="*/ 3199005 w 3262650"/>
                <a:gd name="connsiteY29" fmla="*/ 209639 h 685079"/>
                <a:gd name="connsiteX30" fmla="*/ 3188074 w 3262650"/>
                <a:gd name="connsiteY30" fmla="*/ 183782 h 685079"/>
                <a:gd name="connsiteX31" fmla="*/ 3221644 w 3262650"/>
                <a:gd name="connsiteY31" fmla="*/ 194824 h 685079"/>
                <a:gd name="connsiteX32" fmla="*/ 3198949 w 3262650"/>
                <a:gd name="connsiteY32" fmla="*/ 209583 h 685079"/>
                <a:gd name="connsiteX33" fmla="*/ 3199005 w 3262650"/>
                <a:gd name="connsiteY33" fmla="*/ 209639 h 685079"/>
                <a:gd name="connsiteX0" fmla="*/ 2784067 w 3262650"/>
                <a:gd name="connsiteY0" fmla="*/ 7940 h 685079"/>
                <a:gd name="connsiteX1" fmla="*/ 2767309 w 3262650"/>
                <a:gd name="connsiteY1" fmla="*/ 117 h 685079"/>
                <a:gd name="connsiteX2" fmla="*/ 2757876 w 3262650"/>
                <a:gd name="connsiteY2" fmla="*/ 70309 h 685079"/>
                <a:gd name="connsiteX3" fmla="*/ 3055624 w 3262650"/>
                <a:gd name="connsiteY3" fmla="*/ 152375 h 685079"/>
                <a:gd name="connsiteX4" fmla="*/ 2488705 w 3262650"/>
                <a:gd name="connsiteY4" fmla="*/ 298808 h 685079"/>
                <a:gd name="connsiteX5" fmla="*/ 1958130 w 3262650"/>
                <a:gd name="connsiteY5" fmla="*/ 215909 h 685079"/>
                <a:gd name="connsiteX6" fmla="*/ 700998 w 3262650"/>
                <a:gd name="connsiteY6" fmla="*/ 621506 h 685079"/>
                <a:gd name="connsiteX7" fmla="*/ 178753 w 3262650"/>
                <a:gd name="connsiteY7" fmla="*/ 444031 h 685079"/>
                <a:gd name="connsiteX8" fmla="*/ 94310 w 3262650"/>
                <a:gd name="connsiteY8" fmla="*/ 502889 h 685079"/>
                <a:gd name="connsiteX9" fmla="*/ 732791 w 3262650"/>
                <a:gd name="connsiteY9" fmla="*/ 678400 h 685079"/>
                <a:gd name="connsiteX10" fmla="*/ 1956521 w 3262650"/>
                <a:gd name="connsiteY10" fmla="*/ 243708 h 685079"/>
                <a:gd name="connsiteX11" fmla="*/ 2491868 w 3262650"/>
                <a:gd name="connsiteY11" fmla="*/ 323888 h 685079"/>
                <a:gd name="connsiteX12" fmla="*/ 3070440 w 3262650"/>
                <a:gd name="connsiteY12" fmla="*/ 275004 h 685079"/>
                <a:gd name="connsiteX13" fmla="*/ 3085255 w 3262650"/>
                <a:gd name="connsiteY13" fmla="*/ 287433 h 685079"/>
                <a:gd name="connsiteX14" fmla="*/ 2860640 w 3262650"/>
                <a:gd name="connsiteY14" fmla="*/ 415499 h 685079"/>
                <a:gd name="connsiteX15" fmla="*/ 2974113 w 3262650"/>
                <a:gd name="connsiteY15" fmla="*/ 513435 h 685079"/>
                <a:gd name="connsiteX16" fmla="*/ 3113554 w 3262650"/>
                <a:gd name="connsiteY16" fmla="*/ 298142 h 685079"/>
                <a:gd name="connsiteX17" fmla="*/ 3197784 w 3262650"/>
                <a:gd name="connsiteY17" fmla="*/ 244152 h 685079"/>
                <a:gd name="connsiteX18" fmla="*/ 3186132 w 3262650"/>
                <a:gd name="connsiteY18" fmla="*/ 145772 h 685079"/>
                <a:gd name="connsiteX19" fmla="*/ 2784122 w 3262650"/>
                <a:gd name="connsiteY19" fmla="*/ 7940 h 685079"/>
                <a:gd name="connsiteX20" fmla="*/ 2784067 w 3262650"/>
                <a:gd name="connsiteY20" fmla="*/ 7940 h 685079"/>
                <a:gd name="connsiteX21" fmla="*/ 3061173 w 3262650"/>
                <a:gd name="connsiteY21" fmla="*/ 262574 h 685079"/>
                <a:gd name="connsiteX22" fmla="*/ 3065723 w 3262650"/>
                <a:gd name="connsiteY22" fmla="*/ 269344 h 685079"/>
                <a:gd name="connsiteX23" fmla="*/ 3061173 w 3262650"/>
                <a:gd name="connsiteY23" fmla="*/ 262574 h 685079"/>
                <a:gd name="connsiteX24" fmla="*/ 3083091 w 3262650"/>
                <a:gd name="connsiteY24" fmla="*/ 282328 h 685079"/>
                <a:gd name="connsiteX25" fmla="*/ 3075267 w 3262650"/>
                <a:gd name="connsiteY25" fmla="*/ 276335 h 685079"/>
                <a:gd name="connsiteX26" fmla="*/ 3091525 w 3262650"/>
                <a:gd name="connsiteY26" fmla="*/ 282661 h 685079"/>
                <a:gd name="connsiteX27" fmla="*/ 3090082 w 3262650"/>
                <a:gd name="connsiteY27" fmla="*/ 283771 h 685079"/>
                <a:gd name="connsiteX28" fmla="*/ 3083091 w 3262650"/>
                <a:gd name="connsiteY28" fmla="*/ 282328 h 685079"/>
                <a:gd name="connsiteX29" fmla="*/ 3199005 w 3262650"/>
                <a:gd name="connsiteY29" fmla="*/ 209639 h 685079"/>
                <a:gd name="connsiteX30" fmla="*/ 3188074 w 3262650"/>
                <a:gd name="connsiteY30" fmla="*/ 183782 h 685079"/>
                <a:gd name="connsiteX31" fmla="*/ 3221644 w 3262650"/>
                <a:gd name="connsiteY31" fmla="*/ 194824 h 685079"/>
                <a:gd name="connsiteX32" fmla="*/ 3198949 w 3262650"/>
                <a:gd name="connsiteY32" fmla="*/ 209583 h 685079"/>
                <a:gd name="connsiteX33" fmla="*/ 3199005 w 3262650"/>
                <a:gd name="connsiteY33" fmla="*/ 209639 h 685079"/>
                <a:gd name="connsiteX0" fmla="*/ 2784067 w 3262650"/>
                <a:gd name="connsiteY0" fmla="*/ 7940 h 685079"/>
                <a:gd name="connsiteX1" fmla="*/ 2767309 w 3262650"/>
                <a:gd name="connsiteY1" fmla="*/ 117 h 685079"/>
                <a:gd name="connsiteX2" fmla="*/ 2757876 w 3262650"/>
                <a:gd name="connsiteY2" fmla="*/ 70309 h 685079"/>
                <a:gd name="connsiteX3" fmla="*/ 3055624 w 3262650"/>
                <a:gd name="connsiteY3" fmla="*/ 152375 h 685079"/>
                <a:gd name="connsiteX4" fmla="*/ 2488705 w 3262650"/>
                <a:gd name="connsiteY4" fmla="*/ 298808 h 685079"/>
                <a:gd name="connsiteX5" fmla="*/ 1958130 w 3262650"/>
                <a:gd name="connsiteY5" fmla="*/ 215909 h 685079"/>
                <a:gd name="connsiteX6" fmla="*/ 700998 w 3262650"/>
                <a:gd name="connsiteY6" fmla="*/ 621506 h 685079"/>
                <a:gd name="connsiteX7" fmla="*/ 178753 w 3262650"/>
                <a:gd name="connsiteY7" fmla="*/ 444031 h 685079"/>
                <a:gd name="connsiteX8" fmla="*/ 94310 w 3262650"/>
                <a:gd name="connsiteY8" fmla="*/ 502889 h 685079"/>
                <a:gd name="connsiteX9" fmla="*/ 732791 w 3262650"/>
                <a:gd name="connsiteY9" fmla="*/ 678400 h 685079"/>
                <a:gd name="connsiteX10" fmla="*/ 1956521 w 3262650"/>
                <a:gd name="connsiteY10" fmla="*/ 243708 h 685079"/>
                <a:gd name="connsiteX11" fmla="*/ 2491868 w 3262650"/>
                <a:gd name="connsiteY11" fmla="*/ 323888 h 685079"/>
                <a:gd name="connsiteX12" fmla="*/ 3070440 w 3262650"/>
                <a:gd name="connsiteY12" fmla="*/ 275004 h 685079"/>
                <a:gd name="connsiteX13" fmla="*/ 3085255 w 3262650"/>
                <a:gd name="connsiteY13" fmla="*/ 287433 h 685079"/>
                <a:gd name="connsiteX14" fmla="*/ 2860640 w 3262650"/>
                <a:gd name="connsiteY14" fmla="*/ 415499 h 685079"/>
                <a:gd name="connsiteX15" fmla="*/ 2974113 w 3262650"/>
                <a:gd name="connsiteY15" fmla="*/ 513435 h 685079"/>
                <a:gd name="connsiteX16" fmla="*/ 3113554 w 3262650"/>
                <a:gd name="connsiteY16" fmla="*/ 298142 h 685079"/>
                <a:gd name="connsiteX17" fmla="*/ 3197784 w 3262650"/>
                <a:gd name="connsiteY17" fmla="*/ 244152 h 685079"/>
                <a:gd name="connsiteX18" fmla="*/ 3186132 w 3262650"/>
                <a:gd name="connsiteY18" fmla="*/ 145772 h 685079"/>
                <a:gd name="connsiteX19" fmla="*/ 2784122 w 3262650"/>
                <a:gd name="connsiteY19" fmla="*/ 7940 h 685079"/>
                <a:gd name="connsiteX20" fmla="*/ 2784067 w 3262650"/>
                <a:gd name="connsiteY20" fmla="*/ 7940 h 685079"/>
                <a:gd name="connsiteX21" fmla="*/ 3061173 w 3262650"/>
                <a:gd name="connsiteY21" fmla="*/ 262574 h 685079"/>
                <a:gd name="connsiteX22" fmla="*/ 3065723 w 3262650"/>
                <a:gd name="connsiteY22" fmla="*/ 269344 h 685079"/>
                <a:gd name="connsiteX23" fmla="*/ 3061173 w 3262650"/>
                <a:gd name="connsiteY23" fmla="*/ 262574 h 685079"/>
                <a:gd name="connsiteX24" fmla="*/ 3083091 w 3262650"/>
                <a:gd name="connsiteY24" fmla="*/ 282328 h 685079"/>
                <a:gd name="connsiteX25" fmla="*/ 3075267 w 3262650"/>
                <a:gd name="connsiteY25" fmla="*/ 276335 h 685079"/>
                <a:gd name="connsiteX26" fmla="*/ 3091525 w 3262650"/>
                <a:gd name="connsiteY26" fmla="*/ 282661 h 685079"/>
                <a:gd name="connsiteX27" fmla="*/ 3090082 w 3262650"/>
                <a:gd name="connsiteY27" fmla="*/ 283771 h 685079"/>
                <a:gd name="connsiteX28" fmla="*/ 3083091 w 3262650"/>
                <a:gd name="connsiteY28" fmla="*/ 282328 h 685079"/>
                <a:gd name="connsiteX29" fmla="*/ 3199005 w 3262650"/>
                <a:gd name="connsiteY29" fmla="*/ 209639 h 685079"/>
                <a:gd name="connsiteX30" fmla="*/ 3188074 w 3262650"/>
                <a:gd name="connsiteY30" fmla="*/ 183782 h 685079"/>
                <a:gd name="connsiteX31" fmla="*/ 3221644 w 3262650"/>
                <a:gd name="connsiteY31" fmla="*/ 194824 h 685079"/>
                <a:gd name="connsiteX32" fmla="*/ 3198949 w 3262650"/>
                <a:gd name="connsiteY32" fmla="*/ 209583 h 685079"/>
                <a:gd name="connsiteX33" fmla="*/ 3199005 w 3262650"/>
                <a:gd name="connsiteY33" fmla="*/ 209639 h 685079"/>
                <a:gd name="connsiteX0" fmla="*/ 2785274 w 3263857"/>
                <a:gd name="connsiteY0" fmla="*/ 7940 h 685079"/>
                <a:gd name="connsiteX1" fmla="*/ 2768516 w 3263857"/>
                <a:gd name="connsiteY1" fmla="*/ 117 h 685079"/>
                <a:gd name="connsiteX2" fmla="*/ 2759083 w 3263857"/>
                <a:gd name="connsiteY2" fmla="*/ 70309 h 685079"/>
                <a:gd name="connsiteX3" fmla="*/ 3056831 w 3263857"/>
                <a:gd name="connsiteY3" fmla="*/ 152375 h 685079"/>
                <a:gd name="connsiteX4" fmla="*/ 2489912 w 3263857"/>
                <a:gd name="connsiteY4" fmla="*/ 298808 h 685079"/>
                <a:gd name="connsiteX5" fmla="*/ 1959337 w 3263857"/>
                <a:gd name="connsiteY5" fmla="*/ 215909 h 685079"/>
                <a:gd name="connsiteX6" fmla="*/ 702205 w 3263857"/>
                <a:gd name="connsiteY6" fmla="*/ 621506 h 685079"/>
                <a:gd name="connsiteX7" fmla="*/ 176650 w 3263857"/>
                <a:gd name="connsiteY7" fmla="*/ 459345 h 685079"/>
                <a:gd name="connsiteX8" fmla="*/ 95517 w 3263857"/>
                <a:gd name="connsiteY8" fmla="*/ 502889 h 685079"/>
                <a:gd name="connsiteX9" fmla="*/ 733998 w 3263857"/>
                <a:gd name="connsiteY9" fmla="*/ 678400 h 685079"/>
                <a:gd name="connsiteX10" fmla="*/ 1957728 w 3263857"/>
                <a:gd name="connsiteY10" fmla="*/ 243708 h 685079"/>
                <a:gd name="connsiteX11" fmla="*/ 2493075 w 3263857"/>
                <a:gd name="connsiteY11" fmla="*/ 323888 h 685079"/>
                <a:gd name="connsiteX12" fmla="*/ 3071647 w 3263857"/>
                <a:gd name="connsiteY12" fmla="*/ 275004 h 685079"/>
                <a:gd name="connsiteX13" fmla="*/ 3086462 w 3263857"/>
                <a:gd name="connsiteY13" fmla="*/ 287433 h 685079"/>
                <a:gd name="connsiteX14" fmla="*/ 2861847 w 3263857"/>
                <a:gd name="connsiteY14" fmla="*/ 415499 h 685079"/>
                <a:gd name="connsiteX15" fmla="*/ 2975320 w 3263857"/>
                <a:gd name="connsiteY15" fmla="*/ 513435 h 685079"/>
                <a:gd name="connsiteX16" fmla="*/ 3114761 w 3263857"/>
                <a:gd name="connsiteY16" fmla="*/ 298142 h 685079"/>
                <a:gd name="connsiteX17" fmla="*/ 3198991 w 3263857"/>
                <a:gd name="connsiteY17" fmla="*/ 244152 h 685079"/>
                <a:gd name="connsiteX18" fmla="*/ 3187339 w 3263857"/>
                <a:gd name="connsiteY18" fmla="*/ 145772 h 685079"/>
                <a:gd name="connsiteX19" fmla="*/ 2785329 w 3263857"/>
                <a:gd name="connsiteY19" fmla="*/ 7940 h 685079"/>
                <a:gd name="connsiteX20" fmla="*/ 2785274 w 3263857"/>
                <a:gd name="connsiteY20" fmla="*/ 7940 h 685079"/>
                <a:gd name="connsiteX21" fmla="*/ 3062380 w 3263857"/>
                <a:gd name="connsiteY21" fmla="*/ 262574 h 685079"/>
                <a:gd name="connsiteX22" fmla="*/ 3066930 w 3263857"/>
                <a:gd name="connsiteY22" fmla="*/ 269344 h 685079"/>
                <a:gd name="connsiteX23" fmla="*/ 3062380 w 3263857"/>
                <a:gd name="connsiteY23" fmla="*/ 262574 h 685079"/>
                <a:gd name="connsiteX24" fmla="*/ 3084298 w 3263857"/>
                <a:gd name="connsiteY24" fmla="*/ 282328 h 685079"/>
                <a:gd name="connsiteX25" fmla="*/ 3076474 w 3263857"/>
                <a:gd name="connsiteY25" fmla="*/ 276335 h 685079"/>
                <a:gd name="connsiteX26" fmla="*/ 3092732 w 3263857"/>
                <a:gd name="connsiteY26" fmla="*/ 282661 h 685079"/>
                <a:gd name="connsiteX27" fmla="*/ 3091289 w 3263857"/>
                <a:gd name="connsiteY27" fmla="*/ 283771 h 685079"/>
                <a:gd name="connsiteX28" fmla="*/ 3084298 w 3263857"/>
                <a:gd name="connsiteY28" fmla="*/ 282328 h 685079"/>
                <a:gd name="connsiteX29" fmla="*/ 3200212 w 3263857"/>
                <a:gd name="connsiteY29" fmla="*/ 209639 h 685079"/>
                <a:gd name="connsiteX30" fmla="*/ 3189281 w 3263857"/>
                <a:gd name="connsiteY30" fmla="*/ 183782 h 685079"/>
                <a:gd name="connsiteX31" fmla="*/ 3222851 w 3263857"/>
                <a:gd name="connsiteY31" fmla="*/ 194824 h 685079"/>
                <a:gd name="connsiteX32" fmla="*/ 3200156 w 3263857"/>
                <a:gd name="connsiteY32" fmla="*/ 209583 h 685079"/>
                <a:gd name="connsiteX33" fmla="*/ 3200212 w 3263857"/>
                <a:gd name="connsiteY33" fmla="*/ 209639 h 685079"/>
                <a:gd name="connsiteX0" fmla="*/ 2785274 w 3263857"/>
                <a:gd name="connsiteY0" fmla="*/ 7940 h 683216"/>
                <a:gd name="connsiteX1" fmla="*/ 2768516 w 3263857"/>
                <a:gd name="connsiteY1" fmla="*/ 117 h 683216"/>
                <a:gd name="connsiteX2" fmla="*/ 2759083 w 3263857"/>
                <a:gd name="connsiteY2" fmla="*/ 70309 h 683216"/>
                <a:gd name="connsiteX3" fmla="*/ 3056831 w 3263857"/>
                <a:gd name="connsiteY3" fmla="*/ 152375 h 683216"/>
                <a:gd name="connsiteX4" fmla="*/ 2489912 w 3263857"/>
                <a:gd name="connsiteY4" fmla="*/ 298808 h 683216"/>
                <a:gd name="connsiteX5" fmla="*/ 1959337 w 3263857"/>
                <a:gd name="connsiteY5" fmla="*/ 215909 h 683216"/>
                <a:gd name="connsiteX6" fmla="*/ 702205 w 3263857"/>
                <a:gd name="connsiteY6" fmla="*/ 621506 h 683216"/>
                <a:gd name="connsiteX7" fmla="*/ 176650 w 3263857"/>
                <a:gd name="connsiteY7" fmla="*/ 459345 h 683216"/>
                <a:gd name="connsiteX8" fmla="*/ 95517 w 3263857"/>
                <a:gd name="connsiteY8" fmla="*/ 502889 h 683216"/>
                <a:gd name="connsiteX9" fmla="*/ 733998 w 3263857"/>
                <a:gd name="connsiteY9" fmla="*/ 678400 h 683216"/>
                <a:gd name="connsiteX10" fmla="*/ 1950370 w 3263857"/>
                <a:gd name="connsiteY10" fmla="*/ 289773 h 683216"/>
                <a:gd name="connsiteX11" fmla="*/ 2493075 w 3263857"/>
                <a:gd name="connsiteY11" fmla="*/ 323888 h 683216"/>
                <a:gd name="connsiteX12" fmla="*/ 3071647 w 3263857"/>
                <a:gd name="connsiteY12" fmla="*/ 275004 h 683216"/>
                <a:gd name="connsiteX13" fmla="*/ 3086462 w 3263857"/>
                <a:gd name="connsiteY13" fmla="*/ 287433 h 683216"/>
                <a:gd name="connsiteX14" fmla="*/ 2861847 w 3263857"/>
                <a:gd name="connsiteY14" fmla="*/ 415499 h 683216"/>
                <a:gd name="connsiteX15" fmla="*/ 2975320 w 3263857"/>
                <a:gd name="connsiteY15" fmla="*/ 513435 h 683216"/>
                <a:gd name="connsiteX16" fmla="*/ 3114761 w 3263857"/>
                <a:gd name="connsiteY16" fmla="*/ 298142 h 683216"/>
                <a:gd name="connsiteX17" fmla="*/ 3198991 w 3263857"/>
                <a:gd name="connsiteY17" fmla="*/ 244152 h 683216"/>
                <a:gd name="connsiteX18" fmla="*/ 3187339 w 3263857"/>
                <a:gd name="connsiteY18" fmla="*/ 145772 h 683216"/>
                <a:gd name="connsiteX19" fmla="*/ 2785329 w 3263857"/>
                <a:gd name="connsiteY19" fmla="*/ 7940 h 683216"/>
                <a:gd name="connsiteX20" fmla="*/ 2785274 w 3263857"/>
                <a:gd name="connsiteY20" fmla="*/ 7940 h 683216"/>
                <a:gd name="connsiteX21" fmla="*/ 3062380 w 3263857"/>
                <a:gd name="connsiteY21" fmla="*/ 262574 h 683216"/>
                <a:gd name="connsiteX22" fmla="*/ 3066930 w 3263857"/>
                <a:gd name="connsiteY22" fmla="*/ 269344 h 683216"/>
                <a:gd name="connsiteX23" fmla="*/ 3062380 w 3263857"/>
                <a:gd name="connsiteY23" fmla="*/ 262574 h 683216"/>
                <a:gd name="connsiteX24" fmla="*/ 3084298 w 3263857"/>
                <a:gd name="connsiteY24" fmla="*/ 282328 h 683216"/>
                <a:gd name="connsiteX25" fmla="*/ 3076474 w 3263857"/>
                <a:gd name="connsiteY25" fmla="*/ 276335 h 683216"/>
                <a:gd name="connsiteX26" fmla="*/ 3092732 w 3263857"/>
                <a:gd name="connsiteY26" fmla="*/ 282661 h 683216"/>
                <a:gd name="connsiteX27" fmla="*/ 3091289 w 3263857"/>
                <a:gd name="connsiteY27" fmla="*/ 283771 h 683216"/>
                <a:gd name="connsiteX28" fmla="*/ 3084298 w 3263857"/>
                <a:gd name="connsiteY28" fmla="*/ 282328 h 683216"/>
                <a:gd name="connsiteX29" fmla="*/ 3200212 w 3263857"/>
                <a:gd name="connsiteY29" fmla="*/ 209639 h 683216"/>
                <a:gd name="connsiteX30" fmla="*/ 3189281 w 3263857"/>
                <a:gd name="connsiteY30" fmla="*/ 183782 h 683216"/>
                <a:gd name="connsiteX31" fmla="*/ 3222851 w 3263857"/>
                <a:gd name="connsiteY31" fmla="*/ 194824 h 683216"/>
                <a:gd name="connsiteX32" fmla="*/ 3200156 w 3263857"/>
                <a:gd name="connsiteY32" fmla="*/ 209583 h 683216"/>
                <a:gd name="connsiteX33" fmla="*/ 3200212 w 3263857"/>
                <a:gd name="connsiteY33" fmla="*/ 209639 h 683216"/>
                <a:gd name="connsiteX0" fmla="*/ 2915475 w 3394058"/>
                <a:gd name="connsiteY0" fmla="*/ 7940 h 684623"/>
                <a:gd name="connsiteX1" fmla="*/ 2898717 w 3394058"/>
                <a:gd name="connsiteY1" fmla="*/ 117 h 684623"/>
                <a:gd name="connsiteX2" fmla="*/ 2889284 w 3394058"/>
                <a:gd name="connsiteY2" fmla="*/ 70309 h 684623"/>
                <a:gd name="connsiteX3" fmla="*/ 3187032 w 3394058"/>
                <a:gd name="connsiteY3" fmla="*/ 152375 h 684623"/>
                <a:gd name="connsiteX4" fmla="*/ 2620113 w 3394058"/>
                <a:gd name="connsiteY4" fmla="*/ 298808 h 684623"/>
                <a:gd name="connsiteX5" fmla="*/ 2089538 w 3394058"/>
                <a:gd name="connsiteY5" fmla="*/ 215909 h 684623"/>
                <a:gd name="connsiteX6" fmla="*/ 832406 w 3394058"/>
                <a:gd name="connsiteY6" fmla="*/ 621506 h 684623"/>
                <a:gd name="connsiteX7" fmla="*/ 306851 w 3394058"/>
                <a:gd name="connsiteY7" fmla="*/ 459345 h 684623"/>
                <a:gd name="connsiteX8" fmla="*/ 54558 w 3394058"/>
                <a:gd name="connsiteY8" fmla="*/ 523073 h 684623"/>
                <a:gd name="connsiteX9" fmla="*/ 864199 w 3394058"/>
                <a:gd name="connsiteY9" fmla="*/ 678400 h 684623"/>
                <a:gd name="connsiteX10" fmla="*/ 2080571 w 3394058"/>
                <a:gd name="connsiteY10" fmla="*/ 289773 h 684623"/>
                <a:gd name="connsiteX11" fmla="*/ 2623276 w 3394058"/>
                <a:gd name="connsiteY11" fmla="*/ 323888 h 684623"/>
                <a:gd name="connsiteX12" fmla="*/ 3201848 w 3394058"/>
                <a:gd name="connsiteY12" fmla="*/ 275004 h 684623"/>
                <a:gd name="connsiteX13" fmla="*/ 3216663 w 3394058"/>
                <a:gd name="connsiteY13" fmla="*/ 287433 h 684623"/>
                <a:gd name="connsiteX14" fmla="*/ 2992048 w 3394058"/>
                <a:gd name="connsiteY14" fmla="*/ 415499 h 684623"/>
                <a:gd name="connsiteX15" fmla="*/ 3105521 w 3394058"/>
                <a:gd name="connsiteY15" fmla="*/ 513435 h 684623"/>
                <a:gd name="connsiteX16" fmla="*/ 3244962 w 3394058"/>
                <a:gd name="connsiteY16" fmla="*/ 298142 h 684623"/>
                <a:gd name="connsiteX17" fmla="*/ 3329192 w 3394058"/>
                <a:gd name="connsiteY17" fmla="*/ 244152 h 684623"/>
                <a:gd name="connsiteX18" fmla="*/ 3317540 w 3394058"/>
                <a:gd name="connsiteY18" fmla="*/ 145772 h 684623"/>
                <a:gd name="connsiteX19" fmla="*/ 2915530 w 3394058"/>
                <a:gd name="connsiteY19" fmla="*/ 7940 h 684623"/>
                <a:gd name="connsiteX20" fmla="*/ 2915475 w 3394058"/>
                <a:gd name="connsiteY20" fmla="*/ 7940 h 684623"/>
                <a:gd name="connsiteX21" fmla="*/ 3192581 w 3394058"/>
                <a:gd name="connsiteY21" fmla="*/ 262574 h 684623"/>
                <a:gd name="connsiteX22" fmla="*/ 3197131 w 3394058"/>
                <a:gd name="connsiteY22" fmla="*/ 269344 h 684623"/>
                <a:gd name="connsiteX23" fmla="*/ 3192581 w 3394058"/>
                <a:gd name="connsiteY23" fmla="*/ 262574 h 684623"/>
                <a:gd name="connsiteX24" fmla="*/ 3214499 w 3394058"/>
                <a:gd name="connsiteY24" fmla="*/ 282328 h 684623"/>
                <a:gd name="connsiteX25" fmla="*/ 3206675 w 3394058"/>
                <a:gd name="connsiteY25" fmla="*/ 276335 h 684623"/>
                <a:gd name="connsiteX26" fmla="*/ 3222933 w 3394058"/>
                <a:gd name="connsiteY26" fmla="*/ 282661 h 684623"/>
                <a:gd name="connsiteX27" fmla="*/ 3221490 w 3394058"/>
                <a:gd name="connsiteY27" fmla="*/ 283771 h 684623"/>
                <a:gd name="connsiteX28" fmla="*/ 3214499 w 3394058"/>
                <a:gd name="connsiteY28" fmla="*/ 282328 h 684623"/>
                <a:gd name="connsiteX29" fmla="*/ 3330413 w 3394058"/>
                <a:gd name="connsiteY29" fmla="*/ 209639 h 684623"/>
                <a:gd name="connsiteX30" fmla="*/ 3319482 w 3394058"/>
                <a:gd name="connsiteY30" fmla="*/ 183782 h 684623"/>
                <a:gd name="connsiteX31" fmla="*/ 3353052 w 3394058"/>
                <a:gd name="connsiteY31" fmla="*/ 194824 h 684623"/>
                <a:gd name="connsiteX32" fmla="*/ 3330357 w 3394058"/>
                <a:gd name="connsiteY32" fmla="*/ 209583 h 684623"/>
                <a:gd name="connsiteX33" fmla="*/ 3330413 w 3394058"/>
                <a:gd name="connsiteY33" fmla="*/ 209639 h 684623"/>
                <a:gd name="connsiteX0" fmla="*/ 2989469 w 3468052"/>
                <a:gd name="connsiteY0" fmla="*/ 7940 h 684623"/>
                <a:gd name="connsiteX1" fmla="*/ 2972711 w 3468052"/>
                <a:gd name="connsiteY1" fmla="*/ 117 h 684623"/>
                <a:gd name="connsiteX2" fmla="*/ 2963278 w 3468052"/>
                <a:gd name="connsiteY2" fmla="*/ 70309 h 684623"/>
                <a:gd name="connsiteX3" fmla="*/ 3261026 w 3468052"/>
                <a:gd name="connsiteY3" fmla="*/ 152375 h 684623"/>
                <a:gd name="connsiteX4" fmla="*/ 2694107 w 3468052"/>
                <a:gd name="connsiteY4" fmla="*/ 298808 h 684623"/>
                <a:gd name="connsiteX5" fmla="*/ 2163532 w 3468052"/>
                <a:gd name="connsiteY5" fmla="*/ 215909 h 684623"/>
                <a:gd name="connsiteX6" fmla="*/ 906400 w 3468052"/>
                <a:gd name="connsiteY6" fmla="*/ 621506 h 684623"/>
                <a:gd name="connsiteX7" fmla="*/ 135318 w 3468052"/>
                <a:gd name="connsiteY7" fmla="*/ 470817 h 684623"/>
                <a:gd name="connsiteX8" fmla="*/ 128552 w 3468052"/>
                <a:gd name="connsiteY8" fmla="*/ 523073 h 684623"/>
                <a:gd name="connsiteX9" fmla="*/ 938193 w 3468052"/>
                <a:gd name="connsiteY9" fmla="*/ 678400 h 684623"/>
                <a:gd name="connsiteX10" fmla="*/ 2154565 w 3468052"/>
                <a:gd name="connsiteY10" fmla="*/ 289773 h 684623"/>
                <a:gd name="connsiteX11" fmla="*/ 2697270 w 3468052"/>
                <a:gd name="connsiteY11" fmla="*/ 323888 h 684623"/>
                <a:gd name="connsiteX12" fmla="*/ 3275842 w 3468052"/>
                <a:gd name="connsiteY12" fmla="*/ 275004 h 684623"/>
                <a:gd name="connsiteX13" fmla="*/ 3290657 w 3468052"/>
                <a:gd name="connsiteY13" fmla="*/ 287433 h 684623"/>
                <a:gd name="connsiteX14" fmla="*/ 3066042 w 3468052"/>
                <a:gd name="connsiteY14" fmla="*/ 415499 h 684623"/>
                <a:gd name="connsiteX15" fmla="*/ 3179515 w 3468052"/>
                <a:gd name="connsiteY15" fmla="*/ 513435 h 684623"/>
                <a:gd name="connsiteX16" fmla="*/ 3318956 w 3468052"/>
                <a:gd name="connsiteY16" fmla="*/ 298142 h 684623"/>
                <a:gd name="connsiteX17" fmla="*/ 3403186 w 3468052"/>
                <a:gd name="connsiteY17" fmla="*/ 244152 h 684623"/>
                <a:gd name="connsiteX18" fmla="*/ 3391534 w 3468052"/>
                <a:gd name="connsiteY18" fmla="*/ 145772 h 684623"/>
                <a:gd name="connsiteX19" fmla="*/ 2989524 w 3468052"/>
                <a:gd name="connsiteY19" fmla="*/ 7940 h 684623"/>
                <a:gd name="connsiteX20" fmla="*/ 2989469 w 3468052"/>
                <a:gd name="connsiteY20" fmla="*/ 7940 h 684623"/>
                <a:gd name="connsiteX21" fmla="*/ 3266575 w 3468052"/>
                <a:gd name="connsiteY21" fmla="*/ 262574 h 684623"/>
                <a:gd name="connsiteX22" fmla="*/ 3271125 w 3468052"/>
                <a:gd name="connsiteY22" fmla="*/ 269344 h 684623"/>
                <a:gd name="connsiteX23" fmla="*/ 3266575 w 3468052"/>
                <a:gd name="connsiteY23" fmla="*/ 262574 h 684623"/>
                <a:gd name="connsiteX24" fmla="*/ 3288493 w 3468052"/>
                <a:gd name="connsiteY24" fmla="*/ 282328 h 684623"/>
                <a:gd name="connsiteX25" fmla="*/ 3280669 w 3468052"/>
                <a:gd name="connsiteY25" fmla="*/ 276335 h 684623"/>
                <a:gd name="connsiteX26" fmla="*/ 3296927 w 3468052"/>
                <a:gd name="connsiteY26" fmla="*/ 282661 h 684623"/>
                <a:gd name="connsiteX27" fmla="*/ 3295484 w 3468052"/>
                <a:gd name="connsiteY27" fmla="*/ 283771 h 684623"/>
                <a:gd name="connsiteX28" fmla="*/ 3288493 w 3468052"/>
                <a:gd name="connsiteY28" fmla="*/ 282328 h 684623"/>
                <a:gd name="connsiteX29" fmla="*/ 3404407 w 3468052"/>
                <a:gd name="connsiteY29" fmla="*/ 209639 h 684623"/>
                <a:gd name="connsiteX30" fmla="*/ 3393476 w 3468052"/>
                <a:gd name="connsiteY30" fmla="*/ 183782 h 684623"/>
                <a:gd name="connsiteX31" fmla="*/ 3427046 w 3468052"/>
                <a:gd name="connsiteY31" fmla="*/ 194824 h 684623"/>
                <a:gd name="connsiteX32" fmla="*/ 3404351 w 3468052"/>
                <a:gd name="connsiteY32" fmla="*/ 209583 h 684623"/>
                <a:gd name="connsiteX33" fmla="*/ 3404407 w 3468052"/>
                <a:gd name="connsiteY33" fmla="*/ 209639 h 684623"/>
                <a:gd name="connsiteX0" fmla="*/ 2989469 w 3468052"/>
                <a:gd name="connsiteY0" fmla="*/ 7940 h 684623"/>
                <a:gd name="connsiteX1" fmla="*/ 2972711 w 3468052"/>
                <a:gd name="connsiteY1" fmla="*/ 117 h 684623"/>
                <a:gd name="connsiteX2" fmla="*/ 2963278 w 3468052"/>
                <a:gd name="connsiteY2" fmla="*/ 70309 h 684623"/>
                <a:gd name="connsiteX3" fmla="*/ 3261026 w 3468052"/>
                <a:gd name="connsiteY3" fmla="*/ 152375 h 684623"/>
                <a:gd name="connsiteX4" fmla="*/ 2694107 w 3468052"/>
                <a:gd name="connsiteY4" fmla="*/ 298808 h 684623"/>
                <a:gd name="connsiteX5" fmla="*/ 2163532 w 3468052"/>
                <a:gd name="connsiteY5" fmla="*/ 215909 h 684623"/>
                <a:gd name="connsiteX6" fmla="*/ 906400 w 3468052"/>
                <a:gd name="connsiteY6" fmla="*/ 621506 h 684623"/>
                <a:gd name="connsiteX7" fmla="*/ 135318 w 3468052"/>
                <a:gd name="connsiteY7" fmla="*/ 470817 h 684623"/>
                <a:gd name="connsiteX8" fmla="*/ 128552 w 3468052"/>
                <a:gd name="connsiteY8" fmla="*/ 523073 h 684623"/>
                <a:gd name="connsiteX9" fmla="*/ 938193 w 3468052"/>
                <a:gd name="connsiteY9" fmla="*/ 678400 h 684623"/>
                <a:gd name="connsiteX10" fmla="*/ 2154565 w 3468052"/>
                <a:gd name="connsiteY10" fmla="*/ 289773 h 684623"/>
                <a:gd name="connsiteX11" fmla="*/ 2697270 w 3468052"/>
                <a:gd name="connsiteY11" fmla="*/ 323888 h 684623"/>
                <a:gd name="connsiteX12" fmla="*/ 3275842 w 3468052"/>
                <a:gd name="connsiteY12" fmla="*/ 275004 h 684623"/>
                <a:gd name="connsiteX13" fmla="*/ 3290657 w 3468052"/>
                <a:gd name="connsiteY13" fmla="*/ 287433 h 684623"/>
                <a:gd name="connsiteX14" fmla="*/ 3066042 w 3468052"/>
                <a:gd name="connsiteY14" fmla="*/ 415499 h 684623"/>
                <a:gd name="connsiteX15" fmla="*/ 3179515 w 3468052"/>
                <a:gd name="connsiteY15" fmla="*/ 513435 h 684623"/>
                <a:gd name="connsiteX16" fmla="*/ 3318956 w 3468052"/>
                <a:gd name="connsiteY16" fmla="*/ 298142 h 684623"/>
                <a:gd name="connsiteX17" fmla="*/ 3403186 w 3468052"/>
                <a:gd name="connsiteY17" fmla="*/ 244152 h 684623"/>
                <a:gd name="connsiteX18" fmla="*/ 3391534 w 3468052"/>
                <a:gd name="connsiteY18" fmla="*/ 145772 h 684623"/>
                <a:gd name="connsiteX19" fmla="*/ 2989524 w 3468052"/>
                <a:gd name="connsiteY19" fmla="*/ 7940 h 684623"/>
                <a:gd name="connsiteX20" fmla="*/ 2989469 w 3468052"/>
                <a:gd name="connsiteY20" fmla="*/ 7940 h 684623"/>
                <a:gd name="connsiteX21" fmla="*/ 3266575 w 3468052"/>
                <a:gd name="connsiteY21" fmla="*/ 262574 h 684623"/>
                <a:gd name="connsiteX22" fmla="*/ 3271125 w 3468052"/>
                <a:gd name="connsiteY22" fmla="*/ 269344 h 684623"/>
                <a:gd name="connsiteX23" fmla="*/ 3266575 w 3468052"/>
                <a:gd name="connsiteY23" fmla="*/ 262574 h 684623"/>
                <a:gd name="connsiteX24" fmla="*/ 3288493 w 3468052"/>
                <a:gd name="connsiteY24" fmla="*/ 282328 h 684623"/>
                <a:gd name="connsiteX25" fmla="*/ 3280669 w 3468052"/>
                <a:gd name="connsiteY25" fmla="*/ 276335 h 684623"/>
                <a:gd name="connsiteX26" fmla="*/ 3296927 w 3468052"/>
                <a:gd name="connsiteY26" fmla="*/ 282661 h 684623"/>
                <a:gd name="connsiteX27" fmla="*/ 3295484 w 3468052"/>
                <a:gd name="connsiteY27" fmla="*/ 283771 h 684623"/>
                <a:gd name="connsiteX28" fmla="*/ 3288493 w 3468052"/>
                <a:gd name="connsiteY28" fmla="*/ 282328 h 684623"/>
                <a:gd name="connsiteX29" fmla="*/ 3404407 w 3468052"/>
                <a:gd name="connsiteY29" fmla="*/ 209639 h 684623"/>
                <a:gd name="connsiteX30" fmla="*/ 3393476 w 3468052"/>
                <a:gd name="connsiteY30" fmla="*/ 183782 h 684623"/>
                <a:gd name="connsiteX31" fmla="*/ 3427046 w 3468052"/>
                <a:gd name="connsiteY31" fmla="*/ 194824 h 684623"/>
                <a:gd name="connsiteX32" fmla="*/ 3404351 w 3468052"/>
                <a:gd name="connsiteY32" fmla="*/ 209583 h 684623"/>
                <a:gd name="connsiteX33" fmla="*/ 3404407 w 3468052"/>
                <a:gd name="connsiteY33" fmla="*/ 209639 h 684623"/>
                <a:gd name="connsiteX0" fmla="*/ 2989469 w 3468052"/>
                <a:gd name="connsiteY0" fmla="*/ 7940 h 684623"/>
                <a:gd name="connsiteX1" fmla="*/ 2972711 w 3468052"/>
                <a:gd name="connsiteY1" fmla="*/ 117 h 684623"/>
                <a:gd name="connsiteX2" fmla="*/ 2963278 w 3468052"/>
                <a:gd name="connsiteY2" fmla="*/ 70309 h 684623"/>
                <a:gd name="connsiteX3" fmla="*/ 3261026 w 3468052"/>
                <a:gd name="connsiteY3" fmla="*/ 152375 h 684623"/>
                <a:gd name="connsiteX4" fmla="*/ 2694107 w 3468052"/>
                <a:gd name="connsiteY4" fmla="*/ 298808 h 684623"/>
                <a:gd name="connsiteX5" fmla="*/ 2163532 w 3468052"/>
                <a:gd name="connsiteY5" fmla="*/ 215909 h 684623"/>
                <a:gd name="connsiteX6" fmla="*/ 753374 w 3468052"/>
                <a:gd name="connsiteY6" fmla="*/ 639978 h 684623"/>
                <a:gd name="connsiteX7" fmla="*/ 135318 w 3468052"/>
                <a:gd name="connsiteY7" fmla="*/ 470817 h 684623"/>
                <a:gd name="connsiteX8" fmla="*/ 128552 w 3468052"/>
                <a:gd name="connsiteY8" fmla="*/ 523073 h 684623"/>
                <a:gd name="connsiteX9" fmla="*/ 938193 w 3468052"/>
                <a:gd name="connsiteY9" fmla="*/ 678400 h 684623"/>
                <a:gd name="connsiteX10" fmla="*/ 2154565 w 3468052"/>
                <a:gd name="connsiteY10" fmla="*/ 289773 h 684623"/>
                <a:gd name="connsiteX11" fmla="*/ 2697270 w 3468052"/>
                <a:gd name="connsiteY11" fmla="*/ 323888 h 684623"/>
                <a:gd name="connsiteX12" fmla="*/ 3275842 w 3468052"/>
                <a:gd name="connsiteY12" fmla="*/ 275004 h 684623"/>
                <a:gd name="connsiteX13" fmla="*/ 3290657 w 3468052"/>
                <a:gd name="connsiteY13" fmla="*/ 287433 h 684623"/>
                <a:gd name="connsiteX14" fmla="*/ 3066042 w 3468052"/>
                <a:gd name="connsiteY14" fmla="*/ 415499 h 684623"/>
                <a:gd name="connsiteX15" fmla="*/ 3179515 w 3468052"/>
                <a:gd name="connsiteY15" fmla="*/ 513435 h 684623"/>
                <a:gd name="connsiteX16" fmla="*/ 3318956 w 3468052"/>
                <a:gd name="connsiteY16" fmla="*/ 298142 h 684623"/>
                <a:gd name="connsiteX17" fmla="*/ 3403186 w 3468052"/>
                <a:gd name="connsiteY17" fmla="*/ 244152 h 684623"/>
                <a:gd name="connsiteX18" fmla="*/ 3391534 w 3468052"/>
                <a:gd name="connsiteY18" fmla="*/ 145772 h 684623"/>
                <a:gd name="connsiteX19" fmla="*/ 2989524 w 3468052"/>
                <a:gd name="connsiteY19" fmla="*/ 7940 h 684623"/>
                <a:gd name="connsiteX20" fmla="*/ 2989469 w 3468052"/>
                <a:gd name="connsiteY20" fmla="*/ 7940 h 684623"/>
                <a:gd name="connsiteX21" fmla="*/ 3266575 w 3468052"/>
                <a:gd name="connsiteY21" fmla="*/ 262574 h 684623"/>
                <a:gd name="connsiteX22" fmla="*/ 3271125 w 3468052"/>
                <a:gd name="connsiteY22" fmla="*/ 269344 h 684623"/>
                <a:gd name="connsiteX23" fmla="*/ 3266575 w 3468052"/>
                <a:gd name="connsiteY23" fmla="*/ 262574 h 684623"/>
                <a:gd name="connsiteX24" fmla="*/ 3288493 w 3468052"/>
                <a:gd name="connsiteY24" fmla="*/ 282328 h 684623"/>
                <a:gd name="connsiteX25" fmla="*/ 3280669 w 3468052"/>
                <a:gd name="connsiteY25" fmla="*/ 276335 h 684623"/>
                <a:gd name="connsiteX26" fmla="*/ 3296927 w 3468052"/>
                <a:gd name="connsiteY26" fmla="*/ 282661 h 684623"/>
                <a:gd name="connsiteX27" fmla="*/ 3295484 w 3468052"/>
                <a:gd name="connsiteY27" fmla="*/ 283771 h 684623"/>
                <a:gd name="connsiteX28" fmla="*/ 3288493 w 3468052"/>
                <a:gd name="connsiteY28" fmla="*/ 282328 h 684623"/>
                <a:gd name="connsiteX29" fmla="*/ 3404407 w 3468052"/>
                <a:gd name="connsiteY29" fmla="*/ 209639 h 684623"/>
                <a:gd name="connsiteX30" fmla="*/ 3393476 w 3468052"/>
                <a:gd name="connsiteY30" fmla="*/ 183782 h 684623"/>
                <a:gd name="connsiteX31" fmla="*/ 3427046 w 3468052"/>
                <a:gd name="connsiteY31" fmla="*/ 194824 h 684623"/>
                <a:gd name="connsiteX32" fmla="*/ 3404351 w 3468052"/>
                <a:gd name="connsiteY32" fmla="*/ 209583 h 684623"/>
                <a:gd name="connsiteX33" fmla="*/ 3404407 w 3468052"/>
                <a:gd name="connsiteY33" fmla="*/ 209639 h 68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468052" h="684623">
                  <a:moveTo>
                    <a:pt x="2989469" y="7940"/>
                  </a:moveTo>
                  <a:lnTo>
                    <a:pt x="2972711" y="117"/>
                  </a:lnTo>
                  <a:cubicBezTo>
                    <a:pt x="2957508" y="-2824"/>
                    <a:pt x="2910731" y="50611"/>
                    <a:pt x="2963278" y="70309"/>
                  </a:cubicBezTo>
                  <a:cubicBezTo>
                    <a:pt x="3084297" y="115864"/>
                    <a:pt x="3100111" y="120747"/>
                    <a:pt x="3261026" y="152375"/>
                  </a:cubicBezTo>
                  <a:cubicBezTo>
                    <a:pt x="3109211" y="198375"/>
                    <a:pt x="2831661" y="280552"/>
                    <a:pt x="2694107" y="298808"/>
                  </a:cubicBezTo>
                  <a:cubicBezTo>
                    <a:pt x="2505504" y="322113"/>
                    <a:pt x="2339096" y="226729"/>
                    <a:pt x="2163532" y="215909"/>
                  </a:cubicBezTo>
                  <a:cubicBezTo>
                    <a:pt x="1712637" y="223289"/>
                    <a:pt x="1208430" y="645028"/>
                    <a:pt x="753374" y="639978"/>
                  </a:cubicBezTo>
                  <a:cubicBezTo>
                    <a:pt x="570737" y="614297"/>
                    <a:pt x="294521" y="504403"/>
                    <a:pt x="135318" y="470817"/>
                  </a:cubicBezTo>
                  <a:cubicBezTo>
                    <a:pt x="-57978" y="505020"/>
                    <a:pt x="-29649" y="505875"/>
                    <a:pt x="128552" y="523073"/>
                  </a:cubicBezTo>
                  <a:cubicBezTo>
                    <a:pt x="337714" y="562849"/>
                    <a:pt x="600524" y="717283"/>
                    <a:pt x="938193" y="678400"/>
                  </a:cubicBezTo>
                  <a:cubicBezTo>
                    <a:pt x="1275862" y="639517"/>
                    <a:pt x="1703337" y="308695"/>
                    <a:pt x="2154565" y="289773"/>
                  </a:cubicBezTo>
                  <a:cubicBezTo>
                    <a:pt x="2331682" y="299262"/>
                    <a:pt x="2507279" y="348248"/>
                    <a:pt x="2697270" y="323888"/>
                  </a:cubicBezTo>
                  <a:cubicBezTo>
                    <a:pt x="2818178" y="298641"/>
                    <a:pt x="3126135" y="231612"/>
                    <a:pt x="3275842" y="275004"/>
                  </a:cubicBezTo>
                  <a:cubicBezTo>
                    <a:pt x="3280281" y="279831"/>
                    <a:pt x="3285274" y="283993"/>
                    <a:pt x="3290657" y="287433"/>
                  </a:cubicBezTo>
                  <a:cubicBezTo>
                    <a:pt x="3223461" y="344641"/>
                    <a:pt x="3158596" y="407065"/>
                    <a:pt x="3066042" y="415499"/>
                  </a:cubicBezTo>
                  <a:cubicBezTo>
                    <a:pt x="3001399" y="488188"/>
                    <a:pt x="3117091" y="587900"/>
                    <a:pt x="3179515" y="513435"/>
                  </a:cubicBezTo>
                  <a:cubicBezTo>
                    <a:pt x="3169582" y="415000"/>
                    <a:pt x="3245046" y="349024"/>
                    <a:pt x="3318956" y="298142"/>
                  </a:cubicBezTo>
                  <a:cubicBezTo>
                    <a:pt x="3354523" y="305300"/>
                    <a:pt x="3394918" y="279332"/>
                    <a:pt x="3403186" y="244152"/>
                  </a:cubicBezTo>
                  <a:cubicBezTo>
                    <a:pt x="3481979" y="203202"/>
                    <a:pt x="3501178" y="183005"/>
                    <a:pt x="3391534" y="145772"/>
                  </a:cubicBezTo>
                  <a:cubicBezTo>
                    <a:pt x="3203263" y="86567"/>
                    <a:pt x="3119033" y="75081"/>
                    <a:pt x="2989524" y="7940"/>
                  </a:cubicBezTo>
                  <a:lnTo>
                    <a:pt x="2989469" y="7940"/>
                  </a:lnTo>
                  <a:close/>
                  <a:moveTo>
                    <a:pt x="3266575" y="262574"/>
                  </a:moveTo>
                  <a:cubicBezTo>
                    <a:pt x="3267962" y="264960"/>
                    <a:pt x="3269516" y="267180"/>
                    <a:pt x="3271125" y="269344"/>
                  </a:cubicBezTo>
                  <a:cubicBezTo>
                    <a:pt x="3269072" y="267402"/>
                    <a:pt x="3267463" y="265293"/>
                    <a:pt x="3266575" y="262574"/>
                  </a:cubicBezTo>
                  <a:close/>
                  <a:moveTo>
                    <a:pt x="3288493" y="282328"/>
                  </a:moveTo>
                  <a:cubicBezTo>
                    <a:pt x="3285941" y="279998"/>
                    <a:pt x="3283277" y="278111"/>
                    <a:pt x="3280669" y="276335"/>
                  </a:cubicBezTo>
                  <a:cubicBezTo>
                    <a:pt x="3286551" y="278610"/>
                    <a:pt x="3292932" y="278388"/>
                    <a:pt x="3296927" y="282661"/>
                  </a:cubicBezTo>
                  <a:cubicBezTo>
                    <a:pt x="3296427" y="283049"/>
                    <a:pt x="3295928" y="283382"/>
                    <a:pt x="3295484" y="283771"/>
                  </a:cubicBezTo>
                  <a:cubicBezTo>
                    <a:pt x="3293209" y="283771"/>
                    <a:pt x="3289769" y="283493"/>
                    <a:pt x="3288493" y="282328"/>
                  </a:cubicBezTo>
                  <a:close/>
                  <a:moveTo>
                    <a:pt x="3404407" y="209639"/>
                  </a:moveTo>
                  <a:cubicBezTo>
                    <a:pt x="3402410" y="200816"/>
                    <a:pt x="3399580" y="191161"/>
                    <a:pt x="3393476" y="183782"/>
                  </a:cubicBezTo>
                  <a:cubicBezTo>
                    <a:pt x="3406737" y="187610"/>
                    <a:pt x="3418223" y="191328"/>
                    <a:pt x="3427046" y="194824"/>
                  </a:cubicBezTo>
                  <a:cubicBezTo>
                    <a:pt x="3420388" y="199318"/>
                    <a:pt x="3412508" y="204479"/>
                    <a:pt x="3404351" y="209583"/>
                  </a:cubicBezTo>
                  <a:lnTo>
                    <a:pt x="3404407" y="209639"/>
                  </a:lnTo>
                  <a:close/>
                </a:path>
              </a:pathLst>
            </a:custGeom>
            <a:solidFill>
              <a:srgbClr val="000000"/>
            </a:solidFill>
            <a:ln w="0" cap="flat">
              <a:noFill/>
              <a:prstDash val="solid"/>
              <a:miter/>
            </a:ln>
          </p:spPr>
          <p:txBody>
            <a:bodyPr rtlCol="0" anchor="ctr"/>
            <a:lstStyle/>
            <a:p>
              <a:endParaRPr lang="en-US" dirty="0"/>
            </a:p>
          </p:txBody>
        </p:sp>
        <p:pic>
          <p:nvPicPr>
            <p:cNvPr id="47" name="Graphic 46">
              <a:extLst>
                <a:ext uri="{FF2B5EF4-FFF2-40B4-BE49-F238E27FC236}">
                  <a16:creationId xmlns:a16="http://schemas.microsoft.com/office/drawing/2014/main" id="{357C9ABD-ED8F-6D18-84BC-CE83E86BA3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94240" y="5303211"/>
              <a:ext cx="595583" cy="600854"/>
            </a:xfrm>
            <a:prstGeom prst="rect">
              <a:avLst/>
            </a:prstGeom>
          </p:spPr>
        </p:pic>
      </p:grpSp>
      <p:sp>
        <p:nvSpPr>
          <p:cNvPr id="62" name="Graphic 40">
            <a:extLst>
              <a:ext uri="{FF2B5EF4-FFF2-40B4-BE49-F238E27FC236}">
                <a16:creationId xmlns:a16="http://schemas.microsoft.com/office/drawing/2014/main" id="{61CAC798-9F52-D386-0235-E957464A656E}"/>
              </a:ext>
            </a:extLst>
          </p:cNvPr>
          <p:cNvSpPr/>
          <p:nvPr/>
        </p:nvSpPr>
        <p:spPr>
          <a:xfrm rot="10461543" flipH="1">
            <a:off x="2309156" y="4431567"/>
            <a:ext cx="1196660" cy="459518"/>
          </a:xfrm>
          <a:custGeom>
            <a:avLst/>
            <a:gdLst>
              <a:gd name="connsiteX0" fmla="*/ 1633624 w 1773614"/>
              <a:gd name="connsiteY0" fmla="*/ 135315 h 562873"/>
              <a:gd name="connsiteX1" fmla="*/ 1571351 w 1773614"/>
              <a:gd name="connsiteY1" fmla="*/ 153883 h 562873"/>
              <a:gd name="connsiteX2" fmla="*/ 1611953 w 1773614"/>
              <a:gd name="connsiteY2" fmla="*/ 135603 h 562873"/>
              <a:gd name="connsiteX3" fmla="*/ 1567999 w 1773614"/>
              <a:gd name="connsiteY3" fmla="*/ 157914 h 562873"/>
              <a:gd name="connsiteX4" fmla="*/ 1567999 w 1773614"/>
              <a:gd name="connsiteY4" fmla="*/ 157914 h 562873"/>
              <a:gd name="connsiteX5" fmla="*/ 1106411 w 1773614"/>
              <a:gd name="connsiteY5" fmla="*/ 223552 h 562873"/>
              <a:gd name="connsiteX6" fmla="*/ 37304 w 1773614"/>
              <a:gd name="connsiteY6" fmla="*/ 299362 h 562873"/>
              <a:gd name="connsiteX7" fmla="*/ 22149 w 1773614"/>
              <a:gd name="connsiteY7" fmla="*/ 363992 h 562873"/>
              <a:gd name="connsiteX8" fmla="*/ 110954 w 1773614"/>
              <a:gd name="connsiteY8" fmla="*/ 344512 h 562873"/>
              <a:gd name="connsiteX9" fmla="*/ 1107450 w 1773614"/>
              <a:gd name="connsiteY9" fmla="*/ 246391 h 562873"/>
              <a:gd name="connsiteX10" fmla="*/ 1625881 w 1773614"/>
              <a:gd name="connsiteY10" fmla="*/ 263280 h 562873"/>
              <a:gd name="connsiteX11" fmla="*/ 1459932 w 1773614"/>
              <a:gd name="connsiteY11" fmla="*/ 413508 h 562873"/>
              <a:gd name="connsiteX12" fmla="*/ 1358899 w 1773614"/>
              <a:gd name="connsiteY12" fmla="*/ 447959 h 562873"/>
              <a:gd name="connsiteX13" fmla="*/ 1354320 w 1773614"/>
              <a:gd name="connsiteY13" fmla="*/ 539506 h 562873"/>
              <a:gd name="connsiteX14" fmla="*/ 1486748 w 1773614"/>
              <a:gd name="connsiteY14" fmla="*/ 441385 h 562873"/>
              <a:gd name="connsiteX15" fmla="*/ 1647787 w 1773614"/>
              <a:gd name="connsiteY15" fmla="*/ 273356 h 562873"/>
              <a:gd name="connsiteX16" fmla="*/ 1759631 w 1773614"/>
              <a:gd name="connsiteY16" fmla="*/ 121400 h 562873"/>
              <a:gd name="connsiteX17" fmla="*/ 1278686 w 1773614"/>
              <a:gd name="connsiteY17" fmla="*/ 22656 h 562873"/>
              <a:gd name="connsiteX18" fmla="*/ 1209994 w 1773614"/>
              <a:gd name="connsiteY18" fmla="*/ 6390 h 562873"/>
              <a:gd name="connsiteX19" fmla="*/ 1187946 w 1773614"/>
              <a:gd name="connsiteY19" fmla="*/ 62000 h 562873"/>
              <a:gd name="connsiteX20" fmla="*/ 1744713 w 1773614"/>
              <a:gd name="connsiteY20" fmla="*/ 143663 h 562873"/>
              <a:gd name="connsiteX21" fmla="*/ 1679230 w 1773614"/>
              <a:gd name="connsiteY21" fmla="*/ 214915 h 562873"/>
              <a:gd name="connsiteX22" fmla="*/ 1633671 w 1773614"/>
              <a:gd name="connsiteY22" fmla="*/ 135363 h 562873"/>
              <a:gd name="connsiteX0" fmla="*/ 1633624 w 1773614"/>
              <a:gd name="connsiteY0" fmla="*/ 135315 h 562874"/>
              <a:gd name="connsiteX1" fmla="*/ 1571351 w 1773614"/>
              <a:gd name="connsiteY1" fmla="*/ 153883 h 562874"/>
              <a:gd name="connsiteX2" fmla="*/ 1611953 w 1773614"/>
              <a:gd name="connsiteY2" fmla="*/ 135603 h 562874"/>
              <a:gd name="connsiteX3" fmla="*/ 1567999 w 1773614"/>
              <a:gd name="connsiteY3" fmla="*/ 157914 h 562874"/>
              <a:gd name="connsiteX4" fmla="*/ 1567999 w 1773614"/>
              <a:gd name="connsiteY4" fmla="*/ 157914 h 562874"/>
              <a:gd name="connsiteX5" fmla="*/ 1106411 w 1773614"/>
              <a:gd name="connsiteY5" fmla="*/ 223552 h 562874"/>
              <a:gd name="connsiteX6" fmla="*/ 37304 w 1773614"/>
              <a:gd name="connsiteY6" fmla="*/ 299362 h 562874"/>
              <a:gd name="connsiteX7" fmla="*/ 22149 w 1773614"/>
              <a:gd name="connsiteY7" fmla="*/ 363992 h 562874"/>
              <a:gd name="connsiteX8" fmla="*/ 567979 w 1773614"/>
              <a:gd name="connsiteY8" fmla="*/ 290592 h 562874"/>
              <a:gd name="connsiteX9" fmla="*/ 1107450 w 1773614"/>
              <a:gd name="connsiteY9" fmla="*/ 246391 h 562874"/>
              <a:gd name="connsiteX10" fmla="*/ 1625881 w 1773614"/>
              <a:gd name="connsiteY10" fmla="*/ 263280 h 562874"/>
              <a:gd name="connsiteX11" fmla="*/ 1459932 w 1773614"/>
              <a:gd name="connsiteY11" fmla="*/ 413508 h 562874"/>
              <a:gd name="connsiteX12" fmla="*/ 1358899 w 1773614"/>
              <a:gd name="connsiteY12" fmla="*/ 447959 h 562874"/>
              <a:gd name="connsiteX13" fmla="*/ 1354320 w 1773614"/>
              <a:gd name="connsiteY13" fmla="*/ 539506 h 562874"/>
              <a:gd name="connsiteX14" fmla="*/ 1486748 w 1773614"/>
              <a:gd name="connsiteY14" fmla="*/ 441385 h 562874"/>
              <a:gd name="connsiteX15" fmla="*/ 1647787 w 1773614"/>
              <a:gd name="connsiteY15" fmla="*/ 273356 h 562874"/>
              <a:gd name="connsiteX16" fmla="*/ 1759631 w 1773614"/>
              <a:gd name="connsiteY16" fmla="*/ 121400 h 562874"/>
              <a:gd name="connsiteX17" fmla="*/ 1278686 w 1773614"/>
              <a:gd name="connsiteY17" fmla="*/ 22656 h 562874"/>
              <a:gd name="connsiteX18" fmla="*/ 1209994 w 1773614"/>
              <a:gd name="connsiteY18" fmla="*/ 6390 h 562874"/>
              <a:gd name="connsiteX19" fmla="*/ 1187946 w 1773614"/>
              <a:gd name="connsiteY19" fmla="*/ 62000 h 562874"/>
              <a:gd name="connsiteX20" fmla="*/ 1744713 w 1773614"/>
              <a:gd name="connsiteY20" fmla="*/ 143663 h 562874"/>
              <a:gd name="connsiteX21" fmla="*/ 1679230 w 1773614"/>
              <a:gd name="connsiteY21" fmla="*/ 214915 h 562874"/>
              <a:gd name="connsiteX22" fmla="*/ 1633671 w 1773614"/>
              <a:gd name="connsiteY22" fmla="*/ 135363 h 562874"/>
              <a:gd name="connsiteX23" fmla="*/ 1633624 w 1773614"/>
              <a:gd name="connsiteY23" fmla="*/ 135315 h 562874"/>
              <a:gd name="connsiteX0" fmla="*/ 1599873 w 1739863"/>
              <a:gd name="connsiteY0" fmla="*/ 135315 h 562874"/>
              <a:gd name="connsiteX1" fmla="*/ 1537600 w 1739863"/>
              <a:gd name="connsiteY1" fmla="*/ 153883 h 562874"/>
              <a:gd name="connsiteX2" fmla="*/ 1578202 w 1739863"/>
              <a:gd name="connsiteY2" fmla="*/ 135603 h 562874"/>
              <a:gd name="connsiteX3" fmla="*/ 1534248 w 1739863"/>
              <a:gd name="connsiteY3" fmla="*/ 157914 h 562874"/>
              <a:gd name="connsiteX4" fmla="*/ 1534248 w 1739863"/>
              <a:gd name="connsiteY4" fmla="*/ 157914 h 562874"/>
              <a:gd name="connsiteX5" fmla="*/ 1072660 w 1739863"/>
              <a:gd name="connsiteY5" fmla="*/ 223552 h 562874"/>
              <a:gd name="connsiteX6" fmla="*/ 3553 w 1739863"/>
              <a:gd name="connsiteY6" fmla="*/ 299362 h 562874"/>
              <a:gd name="connsiteX7" fmla="*/ 288932 w 1739863"/>
              <a:gd name="connsiteY7" fmla="*/ 325529 h 562874"/>
              <a:gd name="connsiteX8" fmla="*/ 534228 w 1739863"/>
              <a:gd name="connsiteY8" fmla="*/ 290592 h 562874"/>
              <a:gd name="connsiteX9" fmla="*/ 1073699 w 1739863"/>
              <a:gd name="connsiteY9" fmla="*/ 246391 h 562874"/>
              <a:gd name="connsiteX10" fmla="*/ 1592130 w 1739863"/>
              <a:gd name="connsiteY10" fmla="*/ 263280 h 562874"/>
              <a:gd name="connsiteX11" fmla="*/ 1426181 w 1739863"/>
              <a:gd name="connsiteY11" fmla="*/ 413508 h 562874"/>
              <a:gd name="connsiteX12" fmla="*/ 1325148 w 1739863"/>
              <a:gd name="connsiteY12" fmla="*/ 447959 h 562874"/>
              <a:gd name="connsiteX13" fmla="*/ 1320569 w 1739863"/>
              <a:gd name="connsiteY13" fmla="*/ 539506 h 562874"/>
              <a:gd name="connsiteX14" fmla="*/ 1452997 w 1739863"/>
              <a:gd name="connsiteY14" fmla="*/ 441385 h 562874"/>
              <a:gd name="connsiteX15" fmla="*/ 1614036 w 1739863"/>
              <a:gd name="connsiteY15" fmla="*/ 273356 h 562874"/>
              <a:gd name="connsiteX16" fmla="*/ 1725880 w 1739863"/>
              <a:gd name="connsiteY16" fmla="*/ 121400 h 562874"/>
              <a:gd name="connsiteX17" fmla="*/ 1244935 w 1739863"/>
              <a:gd name="connsiteY17" fmla="*/ 22656 h 562874"/>
              <a:gd name="connsiteX18" fmla="*/ 1176243 w 1739863"/>
              <a:gd name="connsiteY18" fmla="*/ 6390 h 562874"/>
              <a:gd name="connsiteX19" fmla="*/ 1154195 w 1739863"/>
              <a:gd name="connsiteY19" fmla="*/ 62000 h 562874"/>
              <a:gd name="connsiteX20" fmla="*/ 1710962 w 1739863"/>
              <a:gd name="connsiteY20" fmla="*/ 143663 h 562874"/>
              <a:gd name="connsiteX21" fmla="*/ 1645479 w 1739863"/>
              <a:gd name="connsiteY21" fmla="*/ 214915 h 562874"/>
              <a:gd name="connsiteX22" fmla="*/ 1599920 w 1739863"/>
              <a:gd name="connsiteY22" fmla="*/ 135363 h 562874"/>
              <a:gd name="connsiteX23" fmla="*/ 1599873 w 1739863"/>
              <a:gd name="connsiteY23" fmla="*/ 135315 h 562874"/>
              <a:gd name="connsiteX0" fmla="*/ 1325826 w 1465816"/>
              <a:gd name="connsiteY0" fmla="*/ 135315 h 562874"/>
              <a:gd name="connsiteX1" fmla="*/ 1263553 w 1465816"/>
              <a:gd name="connsiteY1" fmla="*/ 153883 h 562874"/>
              <a:gd name="connsiteX2" fmla="*/ 1304155 w 1465816"/>
              <a:gd name="connsiteY2" fmla="*/ 135603 h 562874"/>
              <a:gd name="connsiteX3" fmla="*/ 1260201 w 1465816"/>
              <a:gd name="connsiteY3" fmla="*/ 157914 h 562874"/>
              <a:gd name="connsiteX4" fmla="*/ 1260201 w 1465816"/>
              <a:gd name="connsiteY4" fmla="*/ 157914 h 562874"/>
              <a:gd name="connsiteX5" fmla="*/ 798613 w 1465816"/>
              <a:gd name="connsiteY5" fmla="*/ 223552 h 562874"/>
              <a:gd name="connsiteX6" fmla="*/ 57553 w 1465816"/>
              <a:gd name="connsiteY6" fmla="*/ 272812 h 562874"/>
              <a:gd name="connsiteX7" fmla="*/ 14885 w 1465816"/>
              <a:gd name="connsiteY7" fmla="*/ 325529 h 562874"/>
              <a:gd name="connsiteX8" fmla="*/ 260181 w 1465816"/>
              <a:gd name="connsiteY8" fmla="*/ 290592 h 562874"/>
              <a:gd name="connsiteX9" fmla="*/ 799652 w 1465816"/>
              <a:gd name="connsiteY9" fmla="*/ 246391 h 562874"/>
              <a:gd name="connsiteX10" fmla="*/ 1318083 w 1465816"/>
              <a:gd name="connsiteY10" fmla="*/ 263280 h 562874"/>
              <a:gd name="connsiteX11" fmla="*/ 1152134 w 1465816"/>
              <a:gd name="connsiteY11" fmla="*/ 413508 h 562874"/>
              <a:gd name="connsiteX12" fmla="*/ 1051101 w 1465816"/>
              <a:gd name="connsiteY12" fmla="*/ 447959 h 562874"/>
              <a:gd name="connsiteX13" fmla="*/ 1046522 w 1465816"/>
              <a:gd name="connsiteY13" fmla="*/ 539506 h 562874"/>
              <a:gd name="connsiteX14" fmla="*/ 1178950 w 1465816"/>
              <a:gd name="connsiteY14" fmla="*/ 441385 h 562874"/>
              <a:gd name="connsiteX15" fmla="*/ 1339989 w 1465816"/>
              <a:gd name="connsiteY15" fmla="*/ 273356 h 562874"/>
              <a:gd name="connsiteX16" fmla="*/ 1451833 w 1465816"/>
              <a:gd name="connsiteY16" fmla="*/ 121400 h 562874"/>
              <a:gd name="connsiteX17" fmla="*/ 970888 w 1465816"/>
              <a:gd name="connsiteY17" fmla="*/ 22656 h 562874"/>
              <a:gd name="connsiteX18" fmla="*/ 902196 w 1465816"/>
              <a:gd name="connsiteY18" fmla="*/ 6390 h 562874"/>
              <a:gd name="connsiteX19" fmla="*/ 880148 w 1465816"/>
              <a:gd name="connsiteY19" fmla="*/ 62000 h 562874"/>
              <a:gd name="connsiteX20" fmla="*/ 1436915 w 1465816"/>
              <a:gd name="connsiteY20" fmla="*/ 143663 h 562874"/>
              <a:gd name="connsiteX21" fmla="*/ 1371432 w 1465816"/>
              <a:gd name="connsiteY21" fmla="*/ 214915 h 562874"/>
              <a:gd name="connsiteX22" fmla="*/ 1325873 w 1465816"/>
              <a:gd name="connsiteY22" fmla="*/ 135363 h 562874"/>
              <a:gd name="connsiteX23" fmla="*/ 1325826 w 1465816"/>
              <a:gd name="connsiteY23" fmla="*/ 135315 h 562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65816" h="562874">
                <a:moveTo>
                  <a:pt x="1325826" y="135315"/>
                </a:moveTo>
                <a:cubicBezTo>
                  <a:pt x="1302550" y="129317"/>
                  <a:pt x="1278944" y="137186"/>
                  <a:pt x="1263553" y="153883"/>
                </a:cubicBezTo>
                <a:cubicBezTo>
                  <a:pt x="1274884" y="146638"/>
                  <a:pt x="1289567" y="135123"/>
                  <a:pt x="1304155" y="135603"/>
                </a:cubicBezTo>
                <a:cubicBezTo>
                  <a:pt x="1288292" y="141264"/>
                  <a:pt x="1274743" y="151388"/>
                  <a:pt x="1260201" y="157914"/>
                </a:cubicBezTo>
                <a:lnTo>
                  <a:pt x="1260201" y="157914"/>
                </a:lnTo>
                <a:cubicBezTo>
                  <a:pt x="1117103" y="228638"/>
                  <a:pt x="953704" y="213380"/>
                  <a:pt x="798613" y="223552"/>
                </a:cubicBezTo>
                <a:cubicBezTo>
                  <a:pt x="460625" y="234971"/>
                  <a:pt x="392284" y="232316"/>
                  <a:pt x="57553" y="272812"/>
                </a:cubicBezTo>
                <a:cubicBezTo>
                  <a:pt x="19076" y="264655"/>
                  <a:pt x="-23073" y="316557"/>
                  <a:pt x="14885" y="325529"/>
                </a:cubicBezTo>
                <a:cubicBezTo>
                  <a:pt x="37641" y="332966"/>
                  <a:pt x="129387" y="303782"/>
                  <a:pt x="260181" y="290592"/>
                </a:cubicBezTo>
                <a:cubicBezTo>
                  <a:pt x="390976" y="277402"/>
                  <a:pt x="623335" y="250943"/>
                  <a:pt x="799652" y="246391"/>
                </a:cubicBezTo>
                <a:cubicBezTo>
                  <a:pt x="975969" y="241839"/>
                  <a:pt x="1149537" y="207622"/>
                  <a:pt x="1318083" y="263280"/>
                </a:cubicBezTo>
                <a:cubicBezTo>
                  <a:pt x="1269974" y="302768"/>
                  <a:pt x="1203831" y="381169"/>
                  <a:pt x="1152134" y="413508"/>
                </a:cubicBezTo>
                <a:cubicBezTo>
                  <a:pt x="1120172" y="432317"/>
                  <a:pt x="1086982" y="440665"/>
                  <a:pt x="1051101" y="447959"/>
                </a:cubicBezTo>
                <a:cubicBezTo>
                  <a:pt x="1024946" y="471949"/>
                  <a:pt x="1022916" y="512925"/>
                  <a:pt x="1046522" y="539506"/>
                </a:cubicBezTo>
                <a:cubicBezTo>
                  <a:pt x="1139056" y="611526"/>
                  <a:pt x="1143164" y="499394"/>
                  <a:pt x="1178950" y="441385"/>
                </a:cubicBezTo>
                <a:cubicBezTo>
                  <a:pt x="1220780" y="375363"/>
                  <a:pt x="1282296" y="324696"/>
                  <a:pt x="1339989" y="273356"/>
                </a:cubicBezTo>
                <a:cubicBezTo>
                  <a:pt x="1335834" y="270045"/>
                  <a:pt x="1516466" y="147406"/>
                  <a:pt x="1451833" y="121400"/>
                </a:cubicBezTo>
                <a:cubicBezTo>
                  <a:pt x="1335504" y="91268"/>
                  <a:pt x="1004928" y="31724"/>
                  <a:pt x="970888" y="22656"/>
                </a:cubicBezTo>
                <a:cubicBezTo>
                  <a:pt x="965601" y="21264"/>
                  <a:pt x="911119" y="-8964"/>
                  <a:pt x="902196" y="6390"/>
                </a:cubicBezTo>
                <a:cubicBezTo>
                  <a:pt x="864143" y="-20575"/>
                  <a:pt x="830764" y="45494"/>
                  <a:pt x="880148" y="62000"/>
                </a:cubicBezTo>
                <a:cubicBezTo>
                  <a:pt x="921552" y="74187"/>
                  <a:pt x="1382291" y="134115"/>
                  <a:pt x="1436915" y="143663"/>
                </a:cubicBezTo>
                <a:cubicBezTo>
                  <a:pt x="1422421" y="167798"/>
                  <a:pt x="1394330" y="192844"/>
                  <a:pt x="1371432" y="214915"/>
                </a:cubicBezTo>
                <a:cubicBezTo>
                  <a:pt x="1381677" y="180513"/>
                  <a:pt x="1359912" y="144047"/>
                  <a:pt x="1325873" y="135363"/>
                </a:cubicBezTo>
                <a:cubicBezTo>
                  <a:pt x="1325857" y="135347"/>
                  <a:pt x="1325842" y="135331"/>
                  <a:pt x="1325826" y="135315"/>
                </a:cubicBezTo>
                <a:close/>
              </a:path>
            </a:pathLst>
          </a:custGeom>
          <a:solidFill>
            <a:schemeClr val="tx1">
              <a:alpha val="19000"/>
            </a:schemeClr>
          </a:solidFill>
          <a:ln w="0" cap="flat">
            <a:noFill/>
            <a:prstDash val="solid"/>
            <a:miter/>
          </a:ln>
        </p:spPr>
        <p:txBody>
          <a:bodyPr rtlCol="0" anchor="ctr"/>
          <a:lstStyle/>
          <a:p>
            <a:endParaRPr lang="en-US" dirty="0"/>
          </a:p>
        </p:txBody>
      </p:sp>
      <p:sp>
        <p:nvSpPr>
          <p:cNvPr id="6" name="Slide Number Placeholder 5">
            <a:extLst>
              <a:ext uri="{FF2B5EF4-FFF2-40B4-BE49-F238E27FC236}">
                <a16:creationId xmlns:a16="http://schemas.microsoft.com/office/drawing/2014/main" id="{B59F954F-2920-6D8F-5CCF-711C0A4864CC}"/>
              </a:ext>
            </a:extLst>
          </p:cNvPr>
          <p:cNvSpPr>
            <a:spLocks noGrp="1"/>
          </p:cNvSpPr>
          <p:nvPr>
            <p:ph type="sldNum" sz="quarter" idx="4"/>
          </p:nvPr>
        </p:nvSpPr>
        <p:spPr>
          <a:xfrm>
            <a:off x="10875818" y="6525491"/>
            <a:ext cx="1163782" cy="195984"/>
          </a:xfrm>
          <a:prstGeom prst="rect">
            <a:avLst/>
          </a:prstGeom>
        </p:spPr>
        <p:txBody>
          <a:bodyPr/>
          <a:lstStyle>
            <a:lvl1pPr algn="r">
              <a:defRPr sz="800">
                <a:solidFill>
                  <a:schemeClr val="tx1"/>
                </a:solidFill>
              </a:defRPr>
            </a:lvl1pPr>
          </a:lstStyle>
          <a:p>
            <a:fld id="{BC7533A4-4A73-334D-8C5C-9E79E01D1301}" type="slidenum">
              <a:rPr lang="en-US" smtClean="0"/>
              <a:pPr/>
              <a:t>13</a:t>
            </a:fld>
            <a:endParaRPr lang="en-US" dirty="0"/>
          </a:p>
        </p:txBody>
      </p:sp>
      <p:sp>
        <p:nvSpPr>
          <p:cNvPr id="7" name="Rectangle 6">
            <a:extLst>
              <a:ext uri="{FF2B5EF4-FFF2-40B4-BE49-F238E27FC236}">
                <a16:creationId xmlns:a16="http://schemas.microsoft.com/office/drawing/2014/main" id="{DCDA3135-625C-394C-9B94-DAE2619B2E94}"/>
              </a:ext>
            </a:extLst>
          </p:cNvPr>
          <p:cNvSpPr/>
          <p:nvPr/>
        </p:nvSpPr>
        <p:spPr>
          <a:xfrm>
            <a:off x="2696103" y="935765"/>
            <a:ext cx="4280255" cy="1384995"/>
          </a:xfrm>
          <a:prstGeom prst="rect">
            <a:avLst/>
          </a:prstGeom>
        </p:spPr>
        <p:txBody>
          <a:bodyPr wrap="square">
            <a:spAutoFit/>
          </a:bodyPr>
          <a:lstStyle/>
          <a:p>
            <a:pPr algn="ctr"/>
            <a:r>
              <a:rPr lang="en-US" sz="2800" dirty="0">
                <a:solidFill>
                  <a:schemeClr val="tx2">
                    <a:lumMod val="50000"/>
                  </a:schemeClr>
                </a:solidFill>
              </a:rPr>
              <a:t>Ability to increase your affect or intensity in expression</a:t>
            </a:r>
            <a:endParaRPr lang="en-US" sz="2800" dirty="0"/>
          </a:p>
        </p:txBody>
      </p:sp>
      <p:sp>
        <p:nvSpPr>
          <p:cNvPr id="8" name="Rectangle 7">
            <a:extLst>
              <a:ext uri="{FF2B5EF4-FFF2-40B4-BE49-F238E27FC236}">
                <a16:creationId xmlns:a16="http://schemas.microsoft.com/office/drawing/2014/main" id="{3E513218-08B2-3D4A-AECF-53AFEBC4C939}"/>
              </a:ext>
            </a:extLst>
          </p:cNvPr>
          <p:cNvSpPr/>
          <p:nvPr/>
        </p:nvSpPr>
        <p:spPr>
          <a:xfrm>
            <a:off x="2732286" y="5527009"/>
            <a:ext cx="4052965" cy="954107"/>
          </a:xfrm>
          <a:prstGeom prst="rect">
            <a:avLst/>
          </a:prstGeom>
        </p:spPr>
        <p:txBody>
          <a:bodyPr wrap="square">
            <a:spAutoFit/>
          </a:bodyPr>
          <a:lstStyle/>
          <a:p>
            <a:pPr algn="ctr"/>
            <a:r>
              <a:rPr lang="en-US" sz="2800" dirty="0">
                <a:solidFill>
                  <a:schemeClr val="tx2">
                    <a:lumMod val="50000"/>
                  </a:schemeClr>
                </a:solidFill>
              </a:rPr>
              <a:t>Ability to soothe, calm, or modulate intensity</a:t>
            </a:r>
            <a:endParaRPr lang="en-US" sz="2800" dirty="0"/>
          </a:p>
        </p:txBody>
      </p:sp>
    </p:spTree>
    <p:extLst>
      <p:ext uri="{BB962C8B-B14F-4D97-AF65-F5344CB8AC3E}">
        <p14:creationId xmlns:p14="http://schemas.microsoft.com/office/powerpoint/2010/main" val="3612999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6817EAB-CA78-6028-3DB2-16A1B39D4C5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t="8" b="8"/>
          <a:stretch/>
        </p:blipFill>
        <p:spPr bwMode="auto">
          <a:xfrm flipH="1">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6" name="Graphic 35">
            <a:extLst>
              <a:ext uri="{FF2B5EF4-FFF2-40B4-BE49-F238E27FC236}">
                <a16:creationId xmlns:a16="http://schemas.microsoft.com/office/drawing/2014/main" id="{6D3C163B-91F0-0EEE-4C0A-901FD11D2E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52065" y="4843302"/>
            <a:ext cx="1967198" cy="1516483"/>
          </a:xfrm>
          <a:prstGeom prst="rect">
            <a:avLst/>
          </a:prstGeom>
        </p:spPr>
      </p:pic>
      <p:pic>
        <p:nvPicPr>
          <p:cNvPr id="37" name="Graphic 36">
            <a:extLst>
              <a:ext uri="{FF2B5EF4-FFF2-40B4-BE49-F238E27FC236}">
                <a16:creationId xmlns:a16="http://schemas.microsoft.com/office/drawing/2014/main" id="{B7F5F787-E3C0-3AC9-3EF8-EDD196A6B41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303987" flipV="1">
            <a:off x="6189242" y="4945500"/>
            <a:ext cx="1868812" cy="1312083"/>
          </a:xfrm>
          <a:prstGeom prst="rect">
            <a:avLst/>
          </a:prstGeom>
        </p:spPr>
      </p:pic>
      <p:pic>
        <p:nvPicPr>
          <p:cNvPr id="38" name="Graphic 37">
            <a:extLst>
              <a:ext uri="{FF2B5EF4-FFF2-40B4-BE49-F238E27FC236}">
                <a16:creationId xmlns:a16="http://schemas.microsoft.com/office/drawing/2014/main" id="{74D7C7A4-A16C-FC0E-DADE-5039B9C49D2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7272599">
            <a:off x="7932632" y="4848461"/>
            <a:ext cx="1803234" cy="1554649"/>
          </a:xfrm>
          <a:prstGeom prst="rect">
            <a:avLst/>
          </a:prstGeom>
        </p:spPr>
      </p:pic>
      <p:pic>
        <p:nvPicPr>
          <p:cNvPr id="39" name="Graphic 38">
            <a:extLst>
              <a:ext uri="{FF2B5EF4-FFF2-40B4-BE49-F238E27FC236}">
                <a16:creationId xmlns:a16="http://schemas.microsoft.com/office/drawing/2014/main" id="{F5A8D34D-11F1-646B-590C-D8767C36D04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76617" y="4843301"/>
            <a:ext cx="1698977" cy="1516483"/>
          </a:xfrm>
          <a:prstGeom prst="rect">
            <a:avLst/>
          </a:prstGeom>
        </p:spPr>
      </p:pic>
      <p:sp>
        <p:nvSpPr>
          <p:cNvPr id="2" name="Title 1">
            <a:extLst>
              <a:ext uri="{FF2B5EF4-FFF2-40B4-BE49-F238E27FC236}">
                <a16:creationId xmlns:a16="http://schemas.microsoft.com/office/drawing/2014/main" id="{6D459325-ACAF-7744-94AB-AFC3F566A5BA}"/>
              </a:ext>
            </a:extLst>
          </p:cNvPr>
          <p:cNvSpPr>
            <a:spLocks noGrp="1"/>
          </p:cNvSpPr>
          <p:nvPr>
            <p:ph type="title"/>
          </p:nvPr>
        </p:nvSpPr>
        <p:spPr>
          <a:xfrm>
            <a:off x="2918147" y="671623"/>
            <a:ext cx="8204924" cy="1899773"/>
          </a:xfrm>
        </p:spPr>
        <p:txBody>
          <a:bodyPr>
            <a:normAutofit/>
          </a:bodyPr>
          <a:lstStyle/>
          <a:p>
            <a:r>
              <a:rPr lang="en-US" sz="6000" dirty="0"/>
              <a:t>Our Emotional Toolkit</a:t>
            </a:r>
          </a:p>
        </p:txBody>
      </p:sp>
      <p:pic>
        <p:nvPicPr>
          <p:cNvPr id="11" name="Picture 10" descr="A logo with blue lines and text&#10;&#10;Description automatically generated">
            <a:extLst>
              <a:ext uri="{FF2B5EF4-FFF2-40B4-BE49-F238E27FC236}">
                <a16:creationId xmlns:a16="http://schemas.microsoft.com/office/drawing/2014/main" id="{54E5D446-B990-8165-9945-B442F71D5A05}"/>
              </a:ext>
            </a:extLst>
          </p:cNvPr>
          <p:cNvPicPr>
            <a:picLocks noChangeAspect="1"/>
          </p:cNvPicPr>
          <p:nvPr/>
        </p:nvPicPr>
        <p:blipFill>
          <a:blip r:embed="rId13"/>
          <a:stretch>
            <a:fillRect/>
          </a:stretch>
        </p:blipFill>
        <p:spPr>
          <a:xfrm>
            <a:off x="758211" y="306712"/>
            <a:ext cx="1947367" cy="1947367"/>
          </a:xfrm>
          <a:prstGeom prst="rect">
            <a:avLst/>
          </a:prstGeom>
        </p:spPr>
      </p:pic>
      <p:sp>
        <p:nvSpPr>
          <p:cNvPr id="15" name="TextBox 14">
            <a:extLst>
              <a:ext uri="{FF2B5EF4-FFF2-40B4-BE49-F238E27FC236}">
                <a16:creationId xmlns:a16="http://schemas.microsoft.com/office/drawing/2014/main" id="{A9562327-4AE5-17A7-A036-C5EE309C99EA}"/>
              </a:ext>
            </a:extLst>
          </p:cNvPr>
          <p:cNvSpPr txBox="1"/>
          <p:nvPr/>
        </p:nvSpPr>
        <p:spPr>
          <a:xfrm>
            <a:off x="2825934" y="5349864"/>
            <a:ext cx="1263874" cy="400110"/>
          </a:xfrm>
          <a:prstGeom prst="rect">
            <a:avLst/>
          </a:prstGeom>
          <a:noFill/>
        </p:spPr>
        <p:txBody>
          <a:bodyPr wrap="square">
            <a:spAutoFit/>
          </a:bodyPr>
          <a:lstStyle/>
          <a:p>
            <a:pPr algn="ctr"/>
            <a:r>
              <a:rPr lang="en-US" sz="2000" b="1" dirty="0">
                <a:latin typeface="+mj-lt"/>
              </a:rPr>
              <a:t>NOTICE</a:t>
            </a:r>
          </a:p>
        </p:txBody>
      </p:sp>
      <p:sp>
        <p:nvSpPr>
          <p:cNvPr id="16" name="TextBox 15">
            <a:extLst>
              <a:ext uri="{FF2B5EF4-FFF2-40B4-BE49-F238E27FC236}">
                <a16:creationId xmlns:a16="http://schemas.microsoft.com/office/drawing/2014/main" id="{5943331C-2D82-9C4A-0D2C-777A1DEA98AD}"/>
              </a:ext>
            </a:extLst>
          </p:cNvPr>
          <p:cNvSpPr txBox="1"/>
          <p:nvPr/>
        </p:nvSpPr>
        <p:spPr>
          <a:xfrm>
            <a:off x="4586608" y="5349864"/>
            <a:ext cx="1263874" cy="400110"/>
          </a:xfrm>
          <a:prstGeom prst="rect">
            <a:avLst/>
          </a:prstGeom>
          <a:noFill/>
        </p:spPr>
        <p:txBody>
          <a:bodyPr wrap="square">
            <a:spAutoFit/>
          </a:bodyPr>
          <a:lstStyle/>
          <a:p>
            <a:pPr algn="ctr"/>
            <a:r>
              <a:rPr lang="en-US" sz="2000" b="1" dirty="0">
                <a:latin typeface="+mj-lt"/>
              </a:rPr>
              <a:t>PAUSE</a:t>
            </a:r>
          </a:p>
        </p:txBody>
      </p:sp>
      <p:sp>
        <p:nvSpPr>
          <p:cNvPr id="17" name="TextBox 16">
            <a:extLst>
              <a:ext uri="{FF2B5EF4-FFF2-40B4-BE49-F238E27FC236}">
                <a16:creationId xmlns:a16="http://schemas.microsoft.com/office/drawing/2014/main" id="{C67171BE-70BC-F922-770B-A49F83707602}"/>
              </a:ext>
            </a:extLst>
          </p:cNvPr>
          <p:cNvSpPr txBox="1"/>
          <p:nvPr/>
        </p:nvSpPr>
        <p:spPr>
          <a:xfrm>
            <a:off x="6444190" y="5349864"/>
            <a:ext cx="1263874" cy="400110"/>
          </a:xfrm>
          <a:prstGeom prst="rect">
            <a:avLst/>
          </a:prstGeom>
          <a:noFill/>
        </p:spPr>
        <p:txBody>
          <a:bodyPr wrap="square">
            <a:spAutoFit/>
          </a:bodyPr>
          <a:lstStyle/>
          <a:p>
            <a:pPr algn="ctr"/>
            <a:r>
              <a:rPr lang="en-US" sz="2000" b="1" dirty="0">
                <a:latin typeface="+mj-lt"/>
              </a:rPr>
              <a:t>LABEL</a:t>
            </a:r>
          </a:p>
        </p:txBody>
      </p:sp>
      <p:sp>
        <p:nvSpPr>
          <p:cNvPr id="18" name="TextBox 17">
            <a:extLst>
              <a:ext uri="{FF2B5EF4-FFF2-40B4-BE49-F238E27FC236}">
                <a16:creationId xmlns:a16="http://schemas.microsoft.com/office/drawing/2014/main" id="{763644FC-8ACD-1223-35C2-9C517C0C483E}"/>
              </a:ext>
            </a:extLst>
          </p:cNvPr>
          <p:cNvSpPr txBox="1"/>
          <p:nvPr/>
        </p:nvSpPr>
        <p:spPr>
          <a:xfrm>
            <a:off x="7985675" y="5349864"/>
            <a:ext cx="1638152" cy="400110"/>
          </a:xfrm>
          <a:prstGeom prst="rect">
            <a:avLst/>
          </a:prstGeom>
          <a:noFill/>
        </p:spPr>
        <p:txBody>
          <a:bodyPr wrap="square">
            <a:spAutoFit/>
          </a:bodyPr>
          <a:lstStyle/>
          <a:p>
            <a:pPr algn="ctr"/>
            <a:r>
              <a:rPr lang="en-US" sz="2000" b="1" dirty="0">
                <a:latin typeface="+mj-lt"/>
              </a:rPr>
              <a:t>ANALYZE</a:t>
            </a:r>
          </a:p>
        </p:txBody>
      </p:sp>
      <p:sp>
        <p:nvSpPr>
          <p:cNvPr id="21" name="Content Placeholder 20">
            <a:extLst>
              <a:ext uri="{FF2B5EF4-FFF2-40B4-BE49-F238E27FC236}">
                <a16:creationId xmlns:a16="http://schemas.microsoft.com/office/drawing/2014/main" id="{954003E5-739B-69F8-B1D0-044027B351B3}"/>
              </a:ext>
            </a:extLst>
          </p:cNvPr>
          <p:cNvSpPr>
            <a:spLocks noGrp="1"/>
          </p:cNvSpPr>
          <p:nvPr>
            <p:ph sz="half" idx="1"/>
          </p:nvPr>
        </p:nvSpPr>
        <p:spPr>
          <a:xfrm>
            <a:off x="691560" y="5147791"/>
            <a:ext cx="2485660" cy="973846"/>
          </a:xfrm>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Lato"/>
                <a:ea typeface="+mn-ea"/>
                <a:cs typeface="+mn-cs"/>
              </a:rPr>
              <a:t>PROCESS OF EMOTIONAL REGULATION</a:t>
            </a:r>
          </a:p>
          <a:p>
            <a:endParaRPr lang="en-US" sz="3200" dirty="0">
              <a:solidFill>
                <a:schemeClr val="bg1"/>
              </a:solidFill>
            </a:endParaRPr>
          </a:p>
        </p:txBody>
      </p:sp>
      <p:sp>
        <p:nvSpPr>
          <p:cNvPr id="40" name="Slide Number Placeholder 5">
            <a:extLst>
              <a:ext uri="{FF2B5EF4-FFF2-40B4-BE49-F238E27FC236}">
                <a16:creationId xmlns:a16="http://schemas.microsoft.com/office/drawing/2014/main" id="{3A10FBF7-E8AB-968A-2135-7729B7D3F95C}"/>
              </a:ext>
            </a:extLst>
          </p:cNvPr>
          <p:cNvSpPr>
            <a:spLocks noGrp="1"/>
          </p:cNvSpPr>
          <p:nvPr>
            <p:ph type="sldNum" sz="quarter" idx="4"/>
          </p:nvPr>
        </p:nvSpPr>
        <p:spPr>
          <a:xfrm>
            <a:off x="10875818" y="6525491"/>
            <a:ext cx="1163782" cy="195984"/>
          </a:xfrm>
          <a:prstGeom prst="rect">
            <a:avLst/>
          </a:prstGeom>
        </p:spPr>
        <p:txBody>
          <a:bodyPr/>
          <a:lstStyle>
            <a:lvl1pPr algn="r">
              <a:defRPr sz="800">
                <a:solidFill>
                  <a:schemeClr val="tx1"/>
                </a:solidFill>
              </a:defRPr>
            </a:lvl1pPr>
          </a:lstStyle>
          <a:p>
            <a:fld id="{BC7533A4-4A73-334D-8C5C-9E79E01D1301}" type="slidenum">
              <a:rPr lang="en-US" smtClean="0">
                <a:solidFill>
                  <a:schemeClr val="bg1"/>
                </a:solidFill>
              </a:rPr>
              <a:pPr/>
              <a:t>14</a:t>
            </a:fld>
            <a:endParaRPr lang="en-US" dirty="0">
              <a:solidFill>
                <a:schemeClr val="bg1"/>
              </a:solidFill>
            </a:endParaRPr>
          </a:p>
        </p:txBody>
      </p:sp>
      <p:grpSp>
        <p:nvGrpSpPr>
          <p:cNvPr id="42" name="Group 41">
            <a:extLst>
              <a:ext uri="{FF2B5EF4-FFF2-40B4-BE49-F238E27FC236}">
                <a16:creationId xmlns:a16="http://schemas.microsoft.com/office/drawing/2014/main" id="{D2BCDD60-E4F4-A282-D336-D3348A6E52C4}"/>
              </a:ext>
            </a:extLst>
          </p:cNvPr>
          <p:cNvGrpSpPr/>
          <p:nvPr/>
        </p:nvGrpSpPr>
        <p:grpSpPr>
          <a:xfrm>
            <a:off x="4022889" y="609285"/>
            <a:ext cx="5995440" cy="396524"/>
            <a:chOff x="3248655" y="659579"/>
            <a:chExt cx="7328813" cy="484710"/>
          </a:xfrm>
        </p:grpSpPr>
        <p:sp>
          <p:nvSpPr>
            <p:cNvPr id="47" name="TextBox 46">
              <a:extLst>
                <a:ext uri="{FF2B5EF4-FFF2-40B4-BE49-F238E27FC236}">
                  <a16:creationId xmlns:a16="http://schemas.microsoft.com/office/drawing/2014/main" id="{08ADB46B-305D-92AC-8FFB-D3931FD14F0D}"/>
                </a:ext>
              </a:extLst>
            </p:cNvPr>
            <p:cNvSpPr txBox="1"/>
            <p:nvPr/>
          </p:nvSpPr>
          <p:spPr>
            <a:xfrm>
              <a:off x="9459229" y="732658"/>
              <a:ext cx="1118239" cy="338603"/>
            </a:xfrm>
            <a:prstGeom prst="rect">
              <a:avLst/>
            </a:prstGeom>
            <a:noFill/>
          </p:spPr>
          <p:txBody>
            <a:bodyPr wrap="square">
              <a:spAutoFit/>
            </a:bodyPr>
            <a:lstStyle>
              <a:defPPr>
                <a:defRPr lang="en-US"/>
              </a:defPPr>
              <a:lvl1pPr>
                <a:defRPr sz="2000" b="1">
                  <a:solidFill>
                    <a:schemeClr val="bg2">
                      <a:lumMod val="50000"/>
                    </a:schemeClr>
                  </a:solidFill>
                </a:defRPr>
              </a:lvl1pPr>
            </a:lstStyle>
            <a:p>
              <a:r>
                <a:rPr lang="en-US" sz="1200" b="0" dirty="0">
                  <a:solidFill>
                    <a:schemeClr val="accent6"/>
                  </a:solidFill>
                </a:rPr>
                <a:t>JOY</a:t>
              </a:r>
            </a:p>
          </p:txBody>
        </p:sp>
        <p:pic>
          <p:nvPicPr>
            <p:cNvPr id="48" name="Picture 47" descr="A yellow smiley face with black background&#10;&#10;Description automatically generated">
              <a:extLst>
                <a:ext uri="{FF2B5EF4-FFF2-40B4-BE49-F238E27FC236}">
                  <a16:creationId xmlns:a16="http://schemas.microsoft.com/office/drawing/2014/main" id="{8DF02657-D5E5-0F21-4811-0264A6BC6242}"/>
                </a:ext>
              </a:extLst>
            </p:cNvPr>
            <p:cNvPicPr>
              <a:picLocks noChangeAspect="1"/>
            </p:cNvPicPr>
            <p:nvPr/>
          </p:nvPicPr>
          <p:blipFill>
            <a:blip r:embed="rId14"/>
            <a:stretch>
              <a:fillRect/>
            </a:stretch>
          </p:blipFill>
          <p:spPr>
            <a:xfrm>
              <a:off x="8969300" y="660426"/>
              <a:ext cx="489929" cy="483017"/>
            </a:xfrm>
            <a:prstGeom prst="rect">
              <a:avLst/>
            </a:prstGeom>
          </p:spPr>
        </p:pic>
        <p:sp>
          <p:nvSpPr>
            <p:cNvPr id="49" name="TextBox 48">
              <a:extLst>
                <a:ext uri="{FF2B5EF4-FFF2-40B4-BE49-F238E27FC236}">
                  <a16:creationId xmlns:a16="http://schemas.microsoft.com/office/drawing/2014/main" id="{F60E5AC2-EF11-E1BC-B946-B99A186782B6}"/>
                </a:ext>
              </a:extLst>
            </p:cNvPr>
            <p:cNvSpPr txBox="1"/>
            <p:nvPr/>
          </p:nvSpPr>
          <p:spPr>
            <a:xfrm>
              <a:off x="7774134" y="732658"/>
              <a:ext cx="1134987" cy="338603"/>
            </a:xfrm>
            <a:prstGeom prst="rect">
              <a:avLst/>
            </a:prstGeom>
            <a:noFill/>
          </p:spPr>
          <p:txBody>
            <a:bodyPr wrap="square">
              <a:spAutoFit/>
            </a:bodyPr>
            <a:lstStyle/>
            <a:p>
              <a:r>
                <a:rPr lang="en-US" sz="1200" dirty="0">
                  <a:solidFill>
                    <a:schemeClr val="accent6"/>
                  </a:solidFill>
                </a:rPr>
                <a:t>SADNESS</a:t>
              </a:r>
            </a:p>
          </p:txBody>
        </p:sp>
        <p:pic>
          <p:nvPicPr>
            <p:cNvPr id="50" name="Picture 49" descr="A blue face with a sad expression&#10;&#10;Description automatically generated">
              <a:extLst>
                <a:ext uri="{FF2B5EF4-FFF2-40B4-BE49-F238E27FC236}">
                  <a16:creationId xmlns:a16="http://schemas.microsoft.com/office/drawing/2014/main" id="{F7269978-32B9-4BD3-E014-FC6A25F662EB}"/>
                </a:ext>
              </a:extLst>
            </p:cNvPr>
            <p:cNvPicPr>
              <a:picLocks noChangeAspect="1"/>
            </p:cNvPicPr>
            <p:nvPr/>
          </p:nvPicPr>
          <p:blipFill>
            <a:blip r:embed="rId15">
              <a:duotone>
                <a:prstClr val="black"/>
                <a:schemeClr val="accent1">
                  <a:tint val="45000"/>
                  <a:satMod val="400000"/>
                </a:schemeClr>
              </a:duotone>
              <a:extLst>
                <a:ext uri="{BEBA8EAE-BF5A-486C-A8C5-ECC9F3942E4B}">
                  <a14:imgProps xmlns:a14="http://schemas.microsoft.com/office/drawing/2010/main">
                    <a14:imgLayer r:embed="rId16">
                      <a14:imgEffect>
                        <a14:brightnessContrast bright="20000"/>
                      </a14:imgEffect>
                    </a14:imgLayer>
                  </a14:imgProps>
                </a:ext>
              </a:extLst>
            </a:blip>
            <a:stretch>
              <a:fillRect/>
            </a:stretch>
          </p:blipFill>
          <p:spPr>
            <a:xfrm>
              <a:off x="7307280" y="660426"/>
              <a:ext cx="496240" cy="483017"/>
            </a:xfrm>
            <a:prstGeom prst="rect">
              <a:avLst/>
            </a:prstGeom>
          </p:spPr>
        </p:pic>
        <p:sp>
          <p:nvSpPr>
            <p:cNvPr id="51" name="TextBox 50">
              <a:extLst>
                <a:ext uri="{FF2B5EF4-FFF2-40B4-BE49-F238E27FC236}">
                  <a16:creationId xmlns:a16="http://schemas.microsoft.com/office/drawing/2014/main" id="{DD350E5F-A258-15A7-7DDB-6403DEA74E34}"/>
                </a:ext>
              </a:extLst>
            </p:cNvPr>
            <p:cNvSpPr txBox="1"/>
            <p:nvPr/>
          </p:nvSpPr>
          <p:spPr>
            <a:xfrm>
              <a:off x="6343043" y="732656"/>
              <a:ext cx="1118239" cy="338603"/>
            </a:xfrm>
            <a:prstGeom prst="rect">
              <a:avLst/>
            </a:prstGeom>
            <a:noFill/>
          </p:spPr>
          <p:txBody>
            <a:bodyPr wrap="square">
              <a:spAutoFit/>
            </a:bodyPr>
            <a:lstStyle/>
            <a:p>
              <a:r>
                <a:rPr lang="en-US" sz="1200" dirty="0">
                  <a:solidFill>
                    <a:schemeClr val="accent6"/>
                  </a:solidFill>
                </a:rPr>
                <a:t>ANGER</a:t>
              </a:r>
            </a:p>
          </p:txBody>
        </p:sp>
        <p:pic>
          <p:nvPicPr>
            <p:cNvPr id="52" name="Picture 51" descr="A red circle with a face drawn on it&#10;&#10;Description automatically generated">
              <a:extLst>
                <a:ext uri="{FF2B5EF4-FFF2-40B4-BE49-F238E27FC236}">
                  <a16:creationId xmlns:a16="http://schemas.microsoft.com/office/drawing/2014/main" id="{699F55F0-4413-1982-3EE6-6093FCF523A2}"/>
                </a:ext>
              </a:extLst>
            </p:cNvPr>
            <p:cNvPicPr>
              <a:picLocks noChangeAspect="1"/>
            </p:cNvPicPr>
            <p:nvPr/>
          </p:nvPicPr>
          <p:blipFill>
            <a:blip r:embed="rId17">
              <a:extLst>
                <a:ext uri="{BEBA8EAE-BF5A-486C-A8C5-ECC9F3942E4B}">
                  <a14:imgProps xmlns:a14="http://schemas.microsoft.com/office/drawing/2010/main">
                    <a14:imgLayer r:embed="rId18">
                      <a14:imgEffect>
                        <a14:saturation sat="66000"/>
                      </a14:imgEffect>
                    </a14:imgLayer>
                  </a14:imgProps>
                </a:ext>
              </a:extLst>
            </a:blip>
            <a:stretch>
              <a:fillRect/>
            </a:stretch>
          </p:blipFill>
          <p:spPr>
            <a:xfrm>
              <a:off x="5890255" y="660426"/>
              <a:ext cx="458752" cy="483017"/>
            </a:xfrm>
            <a:prstGeom prst="rect">
              <a:avLst/>
            </a:prstGeom>
          </p:spPr>
        </p:pic>
        <p:sp>
          <p:nvSpPr>
            <p:cNvPr id="53" name="TextBox 52">
              <a:extLst>
                <a:ext uri="{FF2B5EF4-FFF2-40B4-BE49-F238E27FC236}">
                  <a16:creationId xmlns:a16="http://schemas.microsoft.com/office/drawing/2014/main" id="{BAC3BA3D-5B7F-CBDD-581B-1B1CE867FC36}"/>
                </a:ext>
              </a:extLst>
            </p:cNvPr>
            <p:cNvSpPr txBox="1"/>
            <p:nvPr/>
          </p:nvSpPr>
          <p:spPr>
            <a:xfrm>
              <a:off x="5073696" y="732656"/>
              <a:ext cx="1118239" cy="338603"/>
            </a:xfrm>
            <a:prstGeom prst="rect">
              <a:avLst/>
            </a:prstGeom>
            <a:noFill/>
          </p:spPr>
          <p:txBody>
            <a:bodyPr wrap="square">
              <a:spAutoFit/>
            </a:bodyPr>
            <a:lstStyle>
              <a:defPPr>
                <a:defRPr lang="en-US"/>
              </a:defPPr>
              <a:lvl1pPr>
                <a:defRPr sz="2000" b="1">
                  <a:solidFill>
                    <a:schemeClr val="tx2"/>
                  </a:solidFill>
                </a:defRPr>
              </a:lvl1pPr>
            </a:lstStyle>
            <a:p>
              <a:r>
                <a:rPr lang="en-US" sz="1200" b="0" dirty="0">
                  <a:solidFill>
                    <a:schemeClr val="accent6"/>
                  </a:solidFill>
                </a:rPr>
                <a:t>HURT</a:t>
              </a:r>
            </a:p>
          </p:txBody>
        </p:sp>
        <p:pic>
          <p:nvPicPr>
            <p:cNvPr id="54" name="Picture 53" descr="A drawing of a face crying&#10;&#10;Description automatically generated">
              <a:extLst>
                <a:ext uri="{FF2B5EF4-FFF2-40B4-BE49-F238E27FC236}">
                  <a16:creationId xmlns:a16="http://schemas.microsoft.com/office/drawing/2014/main" id="{A06A4EBC-490D-69B3-DD42-09C8D64BAAF9}"/>
                </a:ext>
              </a:extLst>
            </p:cNvPr>
            <p:cNvPicPr>
              <a:picLocks noChangeAspect="1"/>
            </p:cNvPicPr>
            <p:nvPr/>
          </p:nvPicPr>
          <p:blipFill>
            <a:blip r:embed="rId19">
              <a:duotone>
                <a:prstClr val="black"/>
                <a:schemeClr val="accent3">
                  <a:tint val="45000"/>
                  <a:satMod val="400000"/>
                </a:schemeClr>
              </a:duotone>
              <a:extLst>
                <a:ext uri="{BEBA8EAE-BF5A-486C-A8C5-ECC9F3942E4B}">
                  <a14:imgProps xmlns:a14="http://schemas.microsoft.com/office/drawing/2010/main">
                    <a14:imgLayer r:embed="rId20">
                      <a14:imgEffect>
                        <a14:brightnessContrast bright="20000" contrast="-20000"/>
                      </a14:imgEffect>
                    </a14:imgLayer>
                  </a14:imgProps>
                </a:ext>
              </a:extLst>
            </a:blip>
            <a:stretch>
              <a:fillRect/>
            </a:stretch>
          </p:blipFill>
          <p:spPr>
            <a:xfrm>
              <a:off x="4588086" y="660426"/>
              <a:ext cx="489404" cy="483017"/>
            </a:xfrm>
            <a:prstGeom prst="rect">
              <a:avLst/>
            </a:prstGeom>
          </p:spPr>
        </p:pic>
        <p:sp>
          <p:nvSpPr>
            <p:cNvPr id="55" name="TextBox 54">
              <a:extLst>
                <a:ext uri="{FF2B5EF4-FFF2-40B4-BE49-F238E27FC236}">
                  <a16:creationId xmlns:a16="http://schemas.microsoft.com/office/drawing/2014/main" id="{8A5B35AA-EEC5-490B-1C88-FD200E41E248}"/>
                </a:ext>
              </a:extLst>
            </p:cNvPr>
            <p:cNvSpPr txBox="1"/>
            <p:nvPr/>
          </p:nvSpPr>
          <p:spPr>
            <a:xfrm>
              <a:off x="3726213" y="732656"/>
              <a:ext cx="1118239" cy="338603"/>
            </a:xfrm>
            <a:prstGeom prst="rect">
              <a:avLst/>
            </a:prstGeom>
            <a:noFill/>
          </p:spPr>
          <p:txBody>
            <a:bodyPr wrap="square">
              <a:spAutoFit/>
            </a:bodyPr>
            <a:lstStyle/>
            <a:p>
              <a:r>
                <a:rPr lang="en-US" sz="1200" dirty="0">
                  <a:solidFill>
                    <a:schemeClr val="accent6"/>
                  </a:solidFill>
                </a:rPr>
                <a:t>FEAR</a:t>
              </a:r>
            </a:p>
          </p:txBody>
        </p:sp>
        <p:pic>
          <p:nvPicPr>
            <p:cNvPr id="56" name="Picture 55" descr="A purple face with a black background&#10;&#10;Description automatically generated">
              <a:extLst>
                <a:ext uri="{FF2B5EF4-FFF2-40B4-BE49-F238E27FC236}">
                  <a16:creationId xmlns:a16="http://schemas.microsoft.com/office/drawing/2014/main" id="{063B3430-970B-3C39-96E1-B7A509A67E9F}"/>
                </a:ext>
              </a:extLst>
            </p:cNvPr>
            <p:cNvPicPr>
              <a:picLocks noChangeAspect="1"/>
            </p:cNvPicPr>
            <p:nvPr/>
          </p:nvPicPr>
          <p:blipFill>
            <a:blip r:embed="rId21">
              <a:duotone>
                <a:prstClr val="black"/>
                <a:schemeClr val="accent5">
                  <a:tint val="45000"/>
                  <a:satMod val="400000"/>
                </a:schemeClr>
              </a:duotone>
            </a:blip>
            <a:stretch>
              <a:fillRect/>
            </a:stretch>
          </p:blipFill>
          <p:spPr>
            <a:xfrm>
              <a:off x="3248655" y="659579"/>
              <a:ext cx="485491" cy="484710"/>
            </a:xfrm>
            <a:prstGeom prst="rect">
              <a:avLst/>
            </a:prstGeom>
          </p:spPr>
        </p:pic>
      </p:grpSp>
      <p:pic>
        <p:nvPicPr>
          <p:cNvPr id="35" name="Graphic 34">
            <a:extLst>
              <a:ext uri="{FF2B5EF4-FFF2-40B4-BE49-F238E27FC236}">
                <a16:creationId xmlns:a16="http://schemas.microsoft.com/office/drawing/2014/main" id="{227EEE82-E26C-CD77-8500-D46399DF5739}"/>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459229" y="4808852"/>
            <a:ext cx="1939361" cy="1651725"/>
          </a:xfrm>
          <a:prstGeom prst="rect">
            <a:avLst/>
          </a:prstGeom>
        </p:spPr>
      </p:pic>
      <p:sp>
        <p:nvSpPr>
          <p:cNvPr id="19" name="TextBox 18">
            <a:extLst>
              <a:ext uri="{FF2B5EF4-FFF2-40B4-BE49-F238E27FC236}">
                <a16:creationId xmlns:a16="http://schemas.microsoft.com/office/drawing/2014/main" id="{0E2B8863-9171-577B-A8A2-03FF21252388}"/>
              </a:ext>
            </a:extLst>
          </p:cNvPr>
          <p:cNvSpPr txBox="1"/>
          <p:nvPr/>
        </p:nvSpPr>
        <p:spPr>
          <a:xfrm>
            <a:off x="10081069" y="5349864"/>
            <a:ext cx="794749" cy="400110"/>
          </a:xfrm>
          <a:prstGeom prst="rect">
            <a:avLst/>
          </a:prstGeom>
          <a:noFill/>
        </p:spPr>
        <p:txBody>
          <a:bodyPr wrap="square">
            <a:spAutoFit/>
          </a:bodyPr>
          <a:lstStyle/>
          <a:p>
            <a:pPr algn="ctr"/>
            <a:r>
              <a:rPr lang="en-US" sz="2000" b="1" dirty="0">
                <a:latin typeface="+mj-lt"/>
              </a:rPr>
              <a:t>ACT!</a:t>
            </a:r>
          </a:p>
        </p:txBody>
      </p:sp>
    </p:spTree>
    <p:extLst>
      <p:ext uri="{BB962C8B-B14F-4D97-AF65-F5344CB8AC3E}">
        <p14:creationId xmlns:p14="http://schemas.microsoft.com/office/powerpoint/2010/main" val="2970074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2">
            <a:extLst>
              <a:ext uri="{FF2B5EF4-FFF2-40B4-BE49-F238E27FC236}">
                <a16:creationId xmlns:a16="http://schemas.microsoft.com/office/drawing/2014/main" id="{E91D1B6A-FCFE-848F-5183-885AD3BFE81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Lst>
          </a:blip>
          <a:srcRect l="78" t="-36173" r="-78" b="36189"/>
          <a:stretch/>
        </p:blipFill>
        <p:spPr bwMode="auto">
          <a:xfrm flipH="1">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3" name="Graphic 42">
            <a:extLst>
              <a:ext uri="{FF2B5EF4-FFF2-40B4-BE49-F238E27FC236}">
                <a16:creationId xmlns:a16="http://schemas.microsoft.com/office/drawing/2014/main" id="{2226B61B-023B-E7C4-A438-9C351A7C0FF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59228" y="5084818"/>
            <a:ext cx="1939361" cy="1651725"/>
          </a:xfrm>
          <a:prstGeom prst="rect">
            <a:avLst/>
          </a:prstGeom>
        </p:spPr>
      </p:pic>
      <p:pic>
        <p:nvPicPr>
          <p:cNvPr id="44" name="Graphic 43">
            <a:extLst>
              <a:ext uri="{FF2B5EF4-FFF2-40B4-BE49-F238E27FC236}">
                <a16:creationId xmlns:a16="http://schemas.microsoft.com/office/drawing/2014/main" id="{3867D5CE-7A24-341B-C91B-9AB6FA4ADE9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52064" y="5119268"/>
            <a:ext cx="1967198" cy="1516483"/>
          </a:xfrm>
          <a:prstGeom prst="rect">
            <a:avLst/>
          </a:prstGeom>
        </p:spPr>
      </p:pic>
      <p:pic>
        <p:nvPicPr>
          <p:cNvPr id="45" name="Graphic 44">
            <a:extLst>
              <a:ext uri="{FF2B5EF4-FFF2-40B4-BE49-F238E27FC236}">
                <a16:creationId xmlns:a16="http://schemas.microsoft.com/office/drawing/2014/main" id="{48CDDC5F-094E-FB9F-3AB4-E3F546F8A95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303987" flipV="1">
            <a:off x="6189241" y="5221466"/>
            <a:ext cx="1868812" cy="1312083"/>
          </a:xfrm>
          <a:prstGeom prst="rect">
            <a:avLst/>
          </a:prstGeom>
        </p:spPr>
      </p:pic>
      <p:pic>
        <p:nvPicPr>
          <p:cNvPr id="46" name="Graphic 45">
            <a:extLst>
              <a:ext uri="{FF2B5EF4-FFF2-40B4-BE49-F238E27FC236}">
                <a16:creationId xmlns:a16="http://schemas.microsoft.com/office/drawing/2014/main" id="{9C088CA8-E37D-88B5-792D-E08F834CA3B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7272599">
            <a:off x="7932631" y="5124427"/>
            <a:ext cx="1803234" cy="1554649"/>
          </a:xfrm>
          <a:prstGeom prst="rect">
            <a:avLst/>
          </a:prstGeom>
        </p:spPr>
      </p:pic>
      <p:pic>
        <p:nvPicPr>
          <p:cNvPr id="47" name="Graphic 46">
            <a:extLst>
              <a:ext uri="{FF2B5EF4-FFF2-40B4-BE49-F238E27FC236}">
                <a16:creationId xmlns:a16="http://schemas.microsoft.com/office/drawing/2014/main" id="{5C5F0C40-4381-E612-0175-CCB55DD734C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676616" y="5119267"/>
            <a:ext cx="1698977" cy="1516483"/>
          </a:xfrm>
          <a:prstGeom prst="rect">
            <a:avLst/>
          </a:prstGeom>
        </p:spPr>
      </p:pic>
      <p:sp>
        <p:nvSpPr>
          <p:cNvPr id="48" name="TextBox 47">
            <a:extLst>
              <a:ext uri="{FF2B5EF4-FFF2-40B4-BE49-F238E27FC236}">
                <a16:creationId xmlns:a16="http://schemas.microsoft.com/office/drawing/2014/main" id="{3123D7A5-35FB-D877-C60E-7F2F5CE18A7F}"/>
              </a:ext>
            </a:extLst>
          </p:cNvPr>
          <p:cNvSpPr txBox="1"/>
          <p:nvPr/>
        </p:nvSpPr>
        <p:spPr>
          <a:xfrm>
            <a:off x="2891119" y="5665467"/>
            <a:ext cx="1263874" cy="400110"/>
          </a:xfrm>
          <a:prstGeom prst="rect">
            <a:avLst/>
          </a:prstGeom>
          <a:noFill/>
        </p:spPr>
        <p:txBody>
          <a:bodyPr wrap="square">
            <a:spAutoFit/>
          </a:bodyPr>
          <a:lstStyle/>
          <a:p>
            <a:pPr algn="ctr"/>
            <a:r>
              <a:rPr lang="en-US" sz="2000" b="1" dirty="0">
                <a:latin typeface="+mj-lt"/>
              </a:rPr>
              <a:t>NOTICE</a:t>
            </a:r>
          </a:p>
        </p:txBody>
      </p:sp>
      <p:sp>
        <p:nvSpPr>
          <p:cNvPr id="49" name="TextBox 48">
            <a:extLst>
              <a:ext uri="{FF2B5EF4-FFF2-40B4-BE49-F238E27FC236}">
                <a16:creationId xmlns:a16="http://schemas.microsoft.com/office/drawing/2014/main" id="{1FD5AE13-3F69-27F4-6FFC-E22996D459D6}"/>
              </a:ext>
            </a:extLst>
          </p:cNvPr>
          <p:cNvSpPr txBox="1"/>
          <p:nvPr/>
        </p:nvSpPr>
        <p:spPr>
          <a:xfrm>
            <a:off x="4599367" y="5665467"/>
            <a:ext cx="1263874" cy="400110"/>
          </a:xfrm>
          <a:prstGeom prst="rect">
            <a:avLst/>
          </a:prstGeom>
          <a:noFill/>
        </p:spPr>
        <p:txBody>
          <a:bodyPr wrap="square">
            <a:spAutoFit/>
          </a:bodyPr>
          <a:lstStyle/>
          <a:p>
            <a:pPr algn="ctr"/>
            <a:r>
              <a:rPr lang="en-US" sz="2000" b="1" dirty="0">
                <a:solidFill>
                  <a:schemeClr val="tx1">
                    <a:lumMod val="50000"/>
                    <a:lumOff val="50000"/>
                  </a:schemeClr>
                </a:solidFill>
                <a:latin typeface="+mj-lt"/>
              </a:rPr>
              <a:t>PAUSE</a:t>
            </a:r>
          </a:p>
        </p:txBody>
      </p:sp>
      <p:sp>
        <p:nvSpPr>
          <p:cNvPr id="50" name="TextBox 49">
            <a:extLst>
              <a:ext uri="{FF2B5EF4-FFF2-40B4-BE49-F238E27FC236}">
                <a16:creationId xmlns:a16="http://schemas.microsoft.com/office/drawing/2014/main" id="{5AC4AA7E-405B-C4A8-9A46-DE0D7A7EF8B1}"/>
              </a:ext>
            </a:extLst>
          </p:cNvPr>
          <p:cNvSpPr txBox="1"/>
          <p:nvPr/>
        </p:nvSpPr>
        <p:spPr>
          <a:xfrm>
            <a:off x="6413404" y="5665467"/>
            <a:ext cx="1263874" cy="400110"/>
          </a:xfrm>
          <a:prstGeom prst="rect">
            <a:avLst/>
          </a:prstGeom>
          <a:noFill/>
        </p:spPr>
        <p:txBody>
          <a:bodyPr wrap="square">
            <a:spAutoFit/>
          </a:bodyPr>
          <a:lstStyle>
            <a:defPPr>
              <a:defRPr lang="en-US"/>
            </a:defPPr>
            <a:lvl1pPr algn="ctr">
              <a:defRPr sz="2000" b="1">
                <a:solidFill>
                  <a:schemeClr val="tx1">
                    <a:lumMod val="50000"/>
                    <a:lumOff val="50000"/>
                  </a:schemeClr>
                </a:solidFill>
                <a:latin typeface="+mj-lt"/>
              </a:defRPr>
            </a:lvl1pPr>
          </a:lstStyle>
          <a:p>
            <a:r>
              <a:rPr lang="en-US" dirty="0"/>
              <a:t>LABEL</a:t>
            </a:r>
          </a:p>
        </p:txBody>
      </p:sp>
      <p:sp>
        <p:nvSpPr>
          <p:cNvPr id="51" name="TextBox 50">
            <a:extLst>
              <a:ext uri="{FF2B5EF4-FFF2-40B4-BE49-F238E27FC236}">
                <a16:creationId xmlns:a16="http://schemas.microsoft.com/office/drawing/2014/main" id="{8E287CCA-5EC3-94CC-BAFA-56098F413DDC}"/>
              </a:ext>
            </a:extLst>
          </p:cNvPr>
          <p:cNvSpPr txBox="1"/>
          <p:nvPr/>
        </p:nvSpPr>
        <p:spPr>
          <a:xfrm>
            <a:off x="8015172" y="5665467"/>
            <a:ext cx="1638152" cy="400110"/>
          </a:xfrm>
          <a:prstGeom prst="rect">
            <a:avLst/>
          </a:prstGeom>
          <a:noFill/>
        </p:spPr>
        <p:txBody>
          <a:bodyPr wrap="square">
            <a:spAutoFit/>
          </a:bodyPr>
          <a:lstStyle/>
          <a:p>
            <a:pPr algn="ctr"/>
            <a:r>
              <a:rPr lang="en-US" sz="2000" b="1" dirty="0">
                <a:solidFill>
                  <a:schemeClr val="tx1">
                    <a:lumMod val="50000"/>
                    <a:lumOff val="50000"/>
                  </a:schemeClr>
                </a:solidFill>
                <a:latin typeface="+mj-lt"/>
              </a:rPr>
              <a:t>ANALYZE</a:t>
            </a:r>
          </a:p>
        </p:txBody>
      </p:sp>
      <p:sp>
        <p:nvSpPr>
          <p:cNvPr id="52" name="TextBox 51">
            <a:extLst>
              <a:ext uri="{FF2B5EF4-FFF2-40B4-BE49-F238E27FC236}">
                <a16:creationId xmlns:a16="http://schemas.microsoft.com/office/drawing/2014/main" id="{D21E1721-5C2F-21E2-FF74-C1AF6996F002}"/>
              </a:ext>
            </a:extLst>
          </p:cNvPr>
          <p:cNvSpPr txBox="1"/>
          <p:nvPr/>
        </p:nvSpPr>
        <p:spPr>
          <a:xfrm>
            <a:off x="10102545" y="5665467"/>
            <a:ext cx="794749" cy="400110"/>
          </a:xfrm>
          <a:prstGeom prst="rect">
            <a:avLst/>
          </a:prstGeom>
          <a:noFill/>
        </p:spPr>
        <p:txBody>
          <a:bodyPr wrap="square">
            <a:spAutoFit/>
          </a:bodyPr>
          <a:lstStyle/>
          <a:p>
            <a:pPr algn="ctr"/>
            <a:r>
              <a:rPr lang="en-US" sz="2000" b="1" dirty="0">
                <a:solidFill>
                  <a:schemeClr val="tx1">
                    <a:lumMod val="50000"/>
                    <a:lumOff val="50000"/>
                  </a:schemeClr>
                </a:solidFill>
                <a:latin typeface="+mj-lt"/>
              </a:rPr>
              <a:t>ACT!</a:t>
            </a:r>
          </a:p>
        </p:txBody>
      </p:sp>
      <p:sp>
        <p:nvSpPr>
          <p:cNvPr id="53" name="Content Placeholder 20">
            <a:extLst>
              <a:ext uri="{FF2B5EF4-FFF2-40B4-BE49-F238E27FC236}">
                <a16:creationId xmlns:a16="http://schemas.microsoft.com/office/drawing/2014/main" id="{E28756E6-F88E-3074-8B6D-DACB8297CB92}"/>
              </a:ext>
            </a:extLst>
          </p:cNvPr>
          <p:cNvSpPr txBox="1">
            <a:spLocks/>
          </p:cNvSpPr>
          <p:nvPr/>
        </p:nvSpPr>
        <p:spPr>
          <a:xfrm>
            <a:off x="691559" y="5414828"/>
            <a:ext cx="2485660" cy="973846"/>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r>
              <a:rPr lang="en-US" sz="2000" dirty="0">
                <a:solidFill>
                  <a:schemeClr val="tx1"/>
                </a:solidFill>
                <a:effectLst>
                  <a:glow rad="228600">
                    <a:schemeClr val="bg2">
                      <a:alpha val="40000"/>
                    </a:schemeClr>
                  </a:glow>
                </a:effectLst>
                <a:latin typeface="Lato"/>
              </a:rPr>
              <a:t>PROCESS OF EMOTIONAL REGULATION</a:t>
            </a:r>
          </a:p>
          <a:p>
            <a:endParaRPr lang="en-US" sz="3200" dirty="0">
              <a:solidFill>
                <a:schemeClr val="tx1"/>
              </a:solidFill>
              <a:effectLst>
                <a:glow rad="228600">
                  <a:schemeClr val="bg2">
                    <a:alpha val="40000"/>
                  </a:schemeClr>
                </a:glow>
              </a:effectLst>
            </a:endParaRPr>
          </a:p>
        </p:txBody>
      </p:sp>
      <p:sp>
        <p:nvSpPr>
          <p:cNvPr id="3" name="Content Placeholder 2">
            <a:extLst>
              <a:ext uri="{FF2B5EF4-FFF2-40B4-BE49-F238E27FC236}">
                <a16:creationId xmlns:a16="http://schemas.microsoft.com/office/drawing/2014/main" id="{F4B9E037-FA33-F443-BE30-9A6DCF180051}"/>
              </a:ext>
            </a:extLst>
          </p:cNvPr>
          <p:cNvSpPr>
            <a:spLocks noGrp="1"/>
          </p:cNvSpPr>
          <p:nvPr>
            <p:ph sz="half" idx="1"/>
          </p:nvPr>
        </p:nvSpPr>
        <p:spPr>
          <a:xfrm>
            <a:off x="5741447" y="1333213"/>
            <a:ext cx="2861964" cy="2891147"/>
          </a:xfrm>
        </p:spPr>
        <p:txBody>
          <a:bodyPr>
            <a:normAutofit/>
          </a:bodyPr>
          <a:lstStyle/>
          <a:p>
            <a:r>
              <a:rPr lang="en-US" sz="2000" b="0" dirty="0">
                <a:solidFill>
                  <a:schemeClr val="tx1"/>
                </a:solidFill>
              </a:rPr>
              <a:t>Feeling frozen</a:t>
            </a:r>
          </a:p>
          <a:p>
            <a:r>
              <a:rPr lang="en-US" sz="2000" b="0" dirty="0">
                <a:solidFill>
                  <a:schemeClr val="tx1"/>
                </a:solidFill>
              </a:rPr>
              <a:t>Sweaty palms</a:t>
            </a:r>
          </a:p>
          <a:p>
            <a:r>
              <a:rPr lang="en-US" sz="2000" b="0" dirty="0">
                <a:solidFill>
                  <a:schemeClr val="tx1"/>
                </a:solidFill>
              </a:rPr>
              <a:t>Racing heartbeat</a:t>
            </a:r>
          </a:p>
          <a:p>
            <a:r>
              <a:rPr lang="en-US" sz="2000" b="0" dirty="0">
                <a:solidFill>
                  <a:schemeClr val="tx1"/>
                </a:solidFill>
              </a:rPr>
              <a:t>Flushed face </a:t>
            </a:r>
          </a:p>
          <a:p>
            <a:r>
              <a:rPr lang="en-US" sz="2000" b="0" dirty="0">
                <a:solidFill>
                  <a:schemeClr val="tx1"/>
                </a:solidFill>
              </a:rPr>
              <a:t>Heated core</a:t>
            </a:r>
          </a:p>
          <a:p>
            <a:r>
              <a:rPr lang="en-US" sz="2000" b="0" dirty="0">
                <a:solidFill>
                  <a:schemeClr val="tx1"/>
                </a:solidFill>
              </a:rPr>
              <a:t>Tears in eyes</a:t>
            </a:r>
          </a:p>
          <a:p>
            <a:r>
              <a:rPr lang="en-US" sz="2000" b="0" dirty="0">
                <a:solidFill>
                  <a:schemeClr val="tx1"/>
                </a:solidFill>
              </a:rPr>
              <a:t>Feeling a ‘gut punch’</a:t>
            </a:r>
          </a:p>
        </p:txBody>
      </p:sp>
      <p:sp>
        <p:nvSpPr>
          <p:cNvPr id="4" name="Content Placeholder 3">
            <a:extLst>
              <a:ext uri="{FF2B5EF4-FFF2-40B4-BE49-F238E27FC236}">
                <a16:creationId xmlns:a16="http://schemas.microsoft.com/office/drawing/2014/main" id="{2358A411-666F-154C-A2FC-4AED41A9A25D}"/>
              </a:ext>
            </a:extLst>
          </p:cNvPr>
          <p:cNvSpPr>
            <a:spLocks noGrp="1"/>
          </p:cNvSpPr>
          <p:nvPr>
            <p:ph sz="half" idx="2"/>
          </p:nvPr>
        </p:nvSpPr>
        <p:spPr>
          <a:xfrm>
            <a:off x="8752113" y="1337522"/>
            <a:ext cx="3262149" cy="2938216"/>
          </a:xfrm>
        </p:spPr>
        <p:txBody>
          <a:bodyPr vert="horz" lIns="91440" tIns="45720" rIns="91440" bIns="45720" rtlCol="0">
            <a:normAutofit/>
          </a:bodyPr>
          <a:lstStyle/>
          <a:p>
            <a:r>
              <a:rPr lang="en-US" sz="2000" b="0" dirty="0">
                <a:solidFill>
                  <a:schemeClr val="tx1"/>
                </a:solidFill>
              </a:rPr>
              <a:t>Feeling a ‘gut clench’</a:t>
            </a:r>
          </a:p>
          <a:p>
            <a:r>
              <a:rPr lang="en-US" sz="2000" b="0" dirty="0">
                <a:solidFill>
                  <a:schemeClr val="tx1"/>
                </a:solidFill>
              </a:rPr>
              <a:t>Loss of word</a:t>
            </a:r>
          </a:p>
          <a:p>
            <a:r>
              <a:rPr lang="en-US" sz="2000" b="0" dirty="0">
                <a:solidFill>
                  <a:schemeClr val="tx1"/>
                </a:solidFill>
              </a:rPr>
              <a:t>Tunnel vision</a:t>
            </a:r>
          </a:p>
          <a:p>
            <a:r>
              <a:rPr lang="en-US" sz="2000" b="0" dirty="0">
                <a:solidFill>
                  <a:schemeClr val="tx1"/>
                </a:solidFill>
              </a:rPr>
              <a:t>Urge to run </a:t>
            </a:r>
          </a:p>
          <a:p>
            <a:r>
              <a:rPr lang="en-US" sz="2000" b="0" dirty="0">
                <a:solidFill>
                  <a:schemeClr val="tx1"/>
                </a:solidFill>
              </a:rPr>
              <a:t>Urge to lash out or fight</a:t>
            </a:r>
          </a:p>
          <a:p>
            <a:r>
              <a:rPr lang="en-US" sz="2000" b="0" dirty="0">
                <a:solidFill>
                  <a:schemeClr val="tx1"/>
                </a:solidFill>
              </a:rPr>
              <a:t>Nausea</a:t>
            </a:r>
          </a:p>
          <a:p>
            <a:r>
              <a:rPr lang="en-US" sz="2000" b="0" dirty="0">
                <a:solidFill>
                  <a:schemeClr val="tx1"/>
                </a:solidFill>
              </a:rPr>
              <a:t>Disassociation </a:t>
            </a:r>
          </a:p>
        </p:txBody>
      </p:sp>
      <p:pic>
        <p:nvPicPr>
          <p:cNvPr id="11" name="Graphic 10">
            <a:extLst>
              <a:ext uri="{FF2B5EF4-FFF2-40B4-BE49-F238E27FC236}">
                <a16:creationId xmlns:a16="http://schemas.microsoft.com/office/drawing/2014/main" id="{AE0BD4B8-D426-C5F9-D975-06610698C4A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83359" y="174205"/>
            <a:ext cx="1698977" cy="1516483"/>
          </a:xfrm>
          <a:prstGeom prst="rect">
            <a:avLst/>
          </a:prstGeom>
        </p:spPr>
      </p:pic>
      <p:sp>
        <p:nvSpPr>
          <p:cNvPr id="12" name="TextBox 11">
            <a:extLst>
              <a:ext uri="{FF2B5EF4-FFF2-40B4-BE49-F238E27FC236}">
                <a16:creationId xmlns:a16="http://schemas.microsoft.com/office/drawing/2014/main" id="{01E73D1A-327D-41E8-D301-A1857D5E32B0}"/>
              </a:ext>
            </a:extLst>
          </p:cNvPr>
          <p:cNvSpPr txBox="1"/>
          <p:nvPr/>
        </p:nvSpPr>
        <p:spPr>
          <a:xfrm>
            <a:off x="532676" y="500777"/>
            <a:ext cx="3052088" cy="923330"/>
          </a:xfrm>
          <a:prstGeom prst="rect">
            <a:avLst/>
          </a:prstGeom>
          <a:noFill/>
        </p:spPr>
        <p:txBody>
          <a:bodyPr wrap="square">
            <a:spAutoFit/>
          </a:bodyPr>
          <a:lstStyle/>
          <a:p>
            <a:pPr algn="ctr"/>
            <a:r>
              <a:rPr lang="en-US" sz="5400" b="1" dirty="0">
                <a:latin typeface="+mj-lt"/>
              </a:rPr>
              <a:t>NOTICE</a:t>
            </a:r>
          </a:p>
        </p:txBody>
      </p:sp>
      <p:sp>
        <p:nvSpPr>
          <p:cNvPr id="2" name="Title 1">
            <a:extLst>
              <a:ext uri="{FF2B5EF4-FFF2-40B4-BE49-F238E27FC236}">
                <a16:creationId xmlns:a16="http://schemas.microsoft.com/office/drawing/2014/main" id="{8C955242-6170-2642-919D-CCC2A1A4BBBB}"/>
              </a:ext>
            </a:extLst>
          </p:cNvPr>
          <p:cNvSpPr>
            <a:spLocks noGrp="1"/>
          </p:cNvSpPr>
          <p:nvPr>
            <p:ph type="title"/>
          </p:nvPr>
        </p:nvSpPr>
        <p:spPr>
          <a:xfrm>
            <a:off x="647210" y="952854"/>
            <a:ext cx="4852898" cy="1722745"/>
          </a:xfrm>
        </p:spPr>
        <p:txBody>
          <a:bodyPr>
            <a:noAutofit/>
          </a:bodyPr>
          <a:lstStyle/>
          <a:p>
            <a:r>
              <a:rPr lang="en-US" sz="3200" b="1" dirty="0">
                <a:solidFill>
                  <a:schemeClr val="tx2"/>
                </a:solidFill>
                <a:latin typeface="+mn-lt"/>
              </a:rPr>
              <a:t>PHYSICAL SYMPTOMS OF HIJACK</a:t>
            </a:r>
          </a:p>
        </p:txBody>
      </p:sp>
      <p:sp>
        <p:nvSpPr>
          <p:cNvPr id="41" name="Slide Number Placeholder 5">
            <a:extLst>
              <a:ext uri="{FF2B5EF4-FFF2-40B4-BE49-F238E27FC236}">
                <a16:creationId xmlns:a16="http://schemas.microsoft.com/office/drawing/2014/main" id="{97947A83-4442-8838-51E1-E2D03FEF02DB}"/>
              </a:ext>
            </a:extLst>
          </p:cNvPr>
          <p:cNvSpPr>
            <a:spLocks noGrp="1"/>
          </p:cNvSpPr>
          <p:nvPr>
            <p:ph type="sldNum" sz="quarter" idx="4"/>
          </p:nvPr>
        </p:nvSpPr>
        <p:spPr>
          <a:xfrm>
            <a:off x="10875818" y="6525491"/>
            <a:ext cx="1163782" cy="195984"/>
          </a:xfrm>
          <a:prstGeom prst="rect">
            <a:avLst/>
          </a:prstGeom>
        </p:spPr>
        <p:txBody>
          <a:bodyPr/>
          <a:lstStyle>
            <a:lvl1pPr algn="r">
              <a:defRPr sz="800">
                <a:solidFill>
                  <a:schemeClr val="tx1"/>
                </a:solidFill>
              </a:defRPr>
            </a:lvl1pPr>
          </a:lstStyle>
          <a:p>
            <a:fld id="{BC7533A4-4A73-334D-8C5C-9E79E01D1301}" type="slidenum">
              <a:rPr lang="en-US" smtClean="0">
                <a:solidFill>
                  <a:schemeClr val="tx1">
                    <a:lumMod val="85000"/>
                    <a:lumOff val="15000"/>
                  </a:schemeClr>
                </a:solidFill>
              </a:rPr>
              <a:pPr/>
              <a:t>15</a:t>
            </a:fld>
            <a:endParaRPr lang="en-US" dirty="0">
              <a:solidFill>
                <a:schemeClr val="tx1">
                  <a:lumMod val="85000"/>
                  <a:lumOff val="15000"/>
                </a:schemeClr>
              </a:solidFill>
            </a:endParaRPr>
          </a:p>
        </p:txBody>
      </p:sp>
    </p:spTree>
    <p:extLst>
      <p:ext uri="{BB962C8B-B14F-4D97-AF65-F5344CB8AC3E}">
        <p14:creationId xmlns:p14="http://schemas.microsoft.com/office/powerpoint/2010/main" val="496649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1opitimized">
            <a:hlinkClick r:id="" action="ppaction://media"/>
            <a:extLst>
              <a:ext uri="{FF2B5EF4-FFF2-40B4-BE49-F238E27FC236}">
                <a16:creationId xmlns:a16="http://schemas.microsoft.com/office/drawing/2014/main" id="{9D147750-A27D-C532-BAD8-A55CC53E989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6987"/>
            <a:ext cx="12192000" cy="6858000"/>
          </a:xfrm>
          <a:prstGeom prst="rect">
            <a:avLst/>
          </a:prstGeom>
        </p:spPr>
      </p:pic>
      <p:pic>
        <p:nvPicPr>
          <p:cNvPr id="10" name="Graphic 9">
            <a:extLst>
              <a:ext uri="{FF2B5EF4-FFF2-40B4-BE49-F238E27FC236}">
                <a16:creationId xmlns:a16="http://schemas.microsoft.com/office/drawing/2014/main" id="{A6096817-0A78-CD5C-F87C-1CFAD45B582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9248" y="163531"/>
            <a:ext cx="1967198" cy="1516483"/>
          </a:xfrm>
          <a:prstGeom prst="rect">
            <a:avLst/>
          </a:prstGeom>
        </p:spPr>
      </p:pic>
      <p:sp>
        <p:nvSpPr>
          <p:cNvPr id="12" name="TextBox 11">
            <a:extLst>
              <a:ext uri="{FF2B5EF4-FFF2-40B4-BE49-F238E27FC236}">
                <a16:creationId xmlns:a16="http://schemas.microsoft.com/office/drawing/2014/main" id="{01E73D1A-327D-41E8-D301-A1857D5E32B0}"/>
              </a:ext>
            </a:extLst>
          </p:cNvPr>
          <p:cNvSpPr txBox="1"/>
          <p:nvPr/>
        </p:nvSpPr>
        <p:spPr>
          <a:xfrm>
            <a:off x="532676" y="500777"/>
            <a:ext cx="3052088" cy="923330"/>
          </a:xfrm>
          <a:prstGeom prst="rect">
            <a:avLst/>
          </a:prstGeom>
          <a:noFill/>
        </p:spPr>
        <p:txBody>
          <a:bodyPr wrap="square">
            <a:spAutoFit/>
          </a:bodyPr>
          <a:lstStyle/>
          <a:p>
            <a:r>
              <a:rPr lang="en-US" sz="5400" b="1" dirty="0">
                <a:latin typeface="+mj-lt"/>
              </a:rPr>
              <a:t>PAUSE</a:t>
            </a:r>
          </a:p>
        </p:txBody>
      </p:sp>
      <p:pic>
        <p:nvPicPr>
          <p:cNvPr id="30" name="Graphic 29">
            <a:extLst>
              <a:ext uri="{FF2B5EF4-FFF2-40B4-BE49-F238E27FC236}">
                <a16:creationId xmlns:a16="http://schemas.microsoft.com/office/drawing/2014/main" id="{B77C3DBF-BC56-93DD-18C5-5D93FA1BDE0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59228" y="5025775"/>
            <a:ext cx="1939361" cy="1651725"/>
          </a:xfrm>
          <a:prstGeom prst="rect">
            <a:avLst/>
          </a:prstGeom>
        </p:spPr>
      </p:pic>
      <p:pic>
        <p:nvPicPr>
          <p:cNvPr id="31" name="Graphic 30">
            <a:extLst>
              <a:ext uri="{FF2B5EF4-FFF2-40B4-BE49-F238E27FC236}">
                <a16:creationId xmlns:a16="http://schemas.microsoft.com/office/drawing/2014/main" id="{7E4A2057-4213-F425-3000-96B2B8CBBF9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52064" y="5060225"/>
            <a:ext cx="1967198" cy="1516483"/>
          </a:xfrm>
          <a:prstGeom prst="rect">
            <a:avLst/>
          </a:prstGeom>
        </p:spPr>
      </p:pic>
      <p:pic>
        <p:nvPicPr>
          <p:cNvPr id="32" name="Graphic 31">
            <a:extLst>
              <a:ext uri="{FF2B5EF4-FFF2-40B4-BE49-F238E27FC236}">
                <a16:creationId xmlns:a16="http://schemas.microsoft.com/office/drawing/2014/main" id="{E898C5AE-78F8-D635-CBFC-31B531C20CC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303987" flipV="1">
            <a:off x="6189241" y="5162423"/>
            <a:ext cx="1868812" cy="1312083"/>
          </a:xfrm>
          <a:prstGeom prst="rect">
            <a:avLst/>
          </a:prstGeom>
        </p:spPr>
      </p:pic>
      <p:pic>
        <p:nvPicPr>
          <p:cNvPr id="33" name="Graphic 32">
            <a:extLst>
              <a:ext uri="{FF2B5EF4-FFF2-40B4-BE49-F238E27FC236}">
                <a16:creationId xmlns:a16="http://schemas.microsoft.com/office/drawing/2014/main" id="{6CED9D4C-644A-A40F-FD9B-3A2DA9A2C48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7272599">
            <a:off x="7932631" y="5065384"/>
            <a:ext cx="1803234" cy="1554649"/>
          </a:xfrm>
          <a:prstGeom prst="rect">
            <a:avLst/>
          </a:prstGeom>
        </p:spPr>
      </p:pic>
      <p:pic>
        <p:nvPicPr>
          <p:cNvPr id="34" name="Graphic 33">
            <a:extLst>
              <a:ext uri="{FF2B5EF4-FFF2-40B4-BE49-F238E27FC236}">
                <a16:creationId xmlns:a16="http://schemas.microsoft.com/office/drawing/2014/main" id="{8AE0CC45-9F8B-9C08-3027-2E090F70829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676616" y="5060224"/>
            <a:ext cx="1698977" cy="1516483"/>
          </a:xfrm>
          <a:prstGeom prst="rect">
            <a:avLst/>
          </a:prstGeom>
        </p:spPr>
      </p:pic>
      <p:sp>
        <p:nvSpPr>
          <p:cNvPr id="35" name="TextBox 34">
            <a:extLst>
              <a:ext uri="{FF2B5EF4-FFF2-40B4-BE49-F238E27FC236}">
                <a16:creationId xmlns:a16="http://schemas.microsoft.com/office/drawing/2014/main" id="{08DD36BE-0DC2-F046-B2C1-BB412AB69053}"/>
              </a:ext>
            </a:extLst>
          </p:cNvPr>
          <p:cNvSpPr txBox="1"/>
          <p:nvPr/>
        </p:nvSpPr>
        <p:spPr>
          <a:xfrm>
            <a:off x="2825933" y="5606424"/>
            <a:ext cx="1263874" cy="400110"/>
          </a:xfrm>
          <a:prstGeom prst="rect">
            <a:avLst/>
          </a:prstGeom>
          <a:noFill/>
        </p:spPr>
        <p:txBody>
          <a:bodyPr wrap="square">
            <a:spAutoFit/>
          </a:bodyPr>
          <a:lstStyle/>
          <a:p>
            <a:pPr algn="ctr"/>
            <a:r>
              <a:rPr lang="en-US" sz="2000" b="1" dirty="0">
                <a:solidFill>
                  <a:schemeClr val="tx1">
                    <a:lumMod val="50000"/>
                    <a:lumOff val="50000"/>
                  </a:schemeClr>
                </a:solidFill>
                <a:latin typeface="+mj-lt"/>
              </a:rPr>
              <a:t>NOTICE</a:t>
            </a:r>
          </a:p>
        </p:txBody>
      </p:sp>
      <p:sp>
        <p:nvSpPr>
          <p:cNvPr id="36" name="TextBox 35">
            <a:extLst>
              <a:ext uri="{FF2B5EF4-FFF2-40B4-BE49-F238E27FC236}">
                <a16:creationId xmlns:a16="http://schemas.microsoft.com/office/drawing/2014/main" id="{4323454D-6E32-6FA1-1C09-79D88DA7834E}"/>
              </a:ext>
            </a:extLst>
          </p:cNvPr>
          <p:cNvSpPr txBox="1"/>
          <p:nvPr/>
        </p:nvSpPr>
        <p:spPr>
          <a:xfrm>
            <a:off x="4599367" y="5606424"/>
            <a:ext cx="1263874" cy="400110"/>
          </a:xfrm>
          <a:prstGeom prst="rect">
            <a:avLst/>
          </a:prstGeom>
          <a:noFill/>
        </p:spPr>
        <p:txBody>
          <a:bodyPr wrap="square">
            <a:spAutoFit/>
          </a:bodyPr>
          <a:lstStyle/>
          <a:p>
            <a:pPr algn="ctr"/>
            <a:r>
              <a:rPr lang="en-US" sz="2000" b="1" dirty="0">
                <a:latin typeface="+mj-lt"/>
              </a:rPr>
              <a:t>PAUSE</a:t>
            </a:r>
          </a:p>
        </p:txBody>
      </p:sp>
      <p:sp>
        <p:nvSpPr>
          <p:cNvPr id="37" name="TextBox 36">
            <a:extLst>
              <a:ext uri="{FF2B5EF4-FFF2-40B4-BE49-F238E27FC236}">
                <a16:creationId xmlns:a16="http://schemas.microsoft.com/office/drawing/2014/main" id="{1394B229-82E1-9DC9-36ED-A455A8EF87DD}"/>
              </a:ext>
            </a:extLst>
          </p:cNvPr>
          <p:cNvSpPr txBox="1"/>
          <p:nvPr/>
        </p:nvSpPr>
        <p:spPr>
          <a:xfrm>
            <a:off x="6413404" y="5606424"/>
            <a:ext cx="1263874" cy="400110"/>
          </a:xfrm>
          <a:prstGeom prst="rect">
            <a:avLst/>
          </a:prstGeom>
          <a:noFill/>
        </p:spPr>
        <p:txBody>
          <a:bodyPr wrap="square">
            <a:spAutoFit/>
          </a:bodyPr>
          <a:lstStyle/>
          <a:p>
            <a:pPr algn="ctr"/>
            <a:r>
              <a:rPr lang="en-US" sz="2000" b="1" dirty="0">
                <a:solidFill>
                  <a:schemeClr val="tx1">
                    <a:lumMod val="50000"/>
                    <a:lumOff val="50000"/>
                  </a:schemeClr>
                </a:solidFill>
                <a:latin typeface="+mj-lt"/>
              </a:rPr>
              <a:t>LABEL</a:t>
            </a:r>
          </a:p>
        </p:txBody>
      </p:sp>
      <p:sp>
        <p:nvSpPr>
          <p:cNvPr id="38" name="TextBox 37">
            <a:extLst>
              <a:ext uri="{FF2B5EF4-FFF2-40B4-BE49-F238E27FC236}">
                <a16:creationId xmlns:a16="http://schemas.microsoft.com/office/drawing/2014/main" id="{4AC41226-709E-A38D-795A-6B462090BDF7}"/>
              </a:ext>
            </a:extLst>
          </p:cNvPr>
          <p:cNvSpPr txBox="1"/>
          <p:nvPr/>
        </p:nvSpPr>
        <p:spPr>
          <a:xfrm>
            <a:off x="8015172" y="5606424"/>
            <a:ext cx="1638152" cy="400110"/>
          </a:xfrm>
          <a:prstGeom prst="rect">
            <a:avLst/>
          </a:prstGeom>
          <a:noFill/>
        </p:spPr>
        <p:txBody>
          <a:bodyPr wrap="square">
            <a:spAutoFit/>
          </a:bodyPr>
          <a:lstStyle/>
          <a:p>
            <a:pPr algn="ctr"/>
            <a:r>
              <a:rPr lang="en-US" sz="2000" b="1" dirty="0">
                <a:solidFill>
                  <a:schemeClr val="tx1">
                    <a:lumMod val="50000"/>
                    <a:lumOff val="50000"/>
                  </a:schemeClr>
                </a:solidFill>
                <a:latin typeface="+mj-lt"/>
              </a:rPr>
              <a:t>ANALYZE</a:t>
            </a:r>
          </a:p>
        </p:txBody>
      </p:sp>
      <p:sp>
        <p:nvSpPr>
          <p:cNvPr id="39" name="TextBox 38">
            <a:extLst>
              <a:ext uri="{FF2B5EF4-FFF2-40B4-BE49-F238E27FC236}">
                <a16:creationId xmlns:a16="http://schemas.microsoft.com/office/drawing/2014/main" id="{63982240-1627-B8D1-F6CD-30B85FB7A6F2}"/>
              </a:ext>
            </a:extLst>
          </p:cNvPr>
          <p:cNvSpPr txBox="1"/>
          <p:nvPr/>
        </p:nvSpPr>
        <p:spPr>
          <a:xfrm>
            <a:off x="10102545" y="5606424"/>
            <a:ext cx="794749" cy="400110"/>
          </a:xfrm>
          <a:prstGeom prst="rect">
            <a:avLst/>
          </a:prstGeom>
          <a:noFill/>
        </p:spPr>
        <p:txBody>
          <a:bodyPr wrap="square">
            <a:spAutoFit/>
          </a:bodyPr>
          <a:lstStyle/>
          <a:p>
            <a:pPr algn="ctr"/>
            <a:r>
              <a:rPr lang="en-US" sz="2000" b="1" dirty="0">
                <a:solidFill>
                  <a:schemeClr val="tx1">
                    <a:lumMod val="50000"/>
                    <a:lumOff val="50000"/>
                  </a:schemeClr>
                </a:solidFill>
                <a:latin typeface="+mj-lt"/>
              </a:rPr>
              <a:t>ACT!</a:t>
            </a:r>
          </a:p>
        </p:txBody>
      </p:sp>
      <p:sp>
        <p:nvSpPr>
          <p:cNvPr id="41" name="Slide Number Placeholder 5">
            <a:extLst>
              <a:ext uri="{FF2B5EF4-FFF2-40B4-BE49-F238E27FC236}">
                <a16:creationId xmlns:a16="http://schemas.microsoft.com/office/drawing/2014/main" id="{97947A83-4442-8838-51E1-E2D03FEF02DB}"/>
              </a:ext>
            </a:extLst>
          </p:cNvPr>
          <p:cNvSpPr>
            <a:spLocks noGrp="1"/>
          </p:cNvSpPr>
          <p:nvPr>
            <p:ph type="sldNum" sz="quarter" idx="4"/>
          </p:nvPr>
        </p:nvSpPr>
        <p:spPr>
          <a:xfrm>
            <a:off x="10875818" y="6525491"/>
            <a:ext cx="1163782" cy="195984"/>
          </a:xfrm>
          <a:prstGeom prst="rect">
            <a:avLst/>
          </a:prstGeom>
        </p:spPr>
        <p:txBody>
          <a:bodyPr/>
          <a:lstStyle>
            <a:lvl1pPr algn="r">
              <a:defRPr sz="800">
                <a:solidFill>
                  <a:schemeClr val="tx1"/>
                </a:solidFill>
              </a:defRPr>
            </a:lvl1pPr>
          </a:lstStyle>
          <a:p>
            <a:fld id="{BC7533A4-4A73-334D-8C5C-9E79E01D1301}" type="slidenum">
              <a:rPr lang="en-US" smtClean="0">
                <a:solidFill>
                  <a:schemeClr val="bg1"/>
                </a:solidFill>
              </a:rPr>
              <a:pPr/>
              <a:t>16</a:t>
            </a:fld>
            <a:endParaRPr lang="en-US" dirty="0">
              <a:solidFill>
                <a:schemeClr val="bg1"/>
              </a:solidFill>
            </a:endParaRPr>
          </a:p>
        </p:txBody>
      </p:sp>
      <p:sp>
        <p:nvSpPr>
          <p:cNvPr id="4" name="Content Placeholder 20">
            <a:extLst>
              <a:ext uri="{FF2B5EF4-FFF2-40B4-BE49-F238E27FC236}">
                <a16:creationId xmlns:a16="http://schemas.microsoft.com/office/drawing/2014/main" id="{2511E2CB-055B-7D24-9EA1-18B4BD146674}"/>
              </a:ext>
            </a:extLst>
          </p:cNvPr>
          <p:cNvSpPr txBox="1">
            <a:spLocks/>
          </p:cNvSpPr>
          <p:nvPr/>
        </p:nvSpPr>
        <p:spPr>
          <a:xfrm>
            <a:off x="691559" y="5414828"/>
            <a:ext cx="2485660" cy="973846"/>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r>
              <a:rPr lang="en-US" sz="2000" dirty="0">
                <a:solidFill>
                  <a:schemeClr val="tx1"/>
                </a:solidFill>
                <a:effectLst>
                  <a:glow rad="228600">
                    <a:schemeClr val="bg2">
                      <a:alpha val="40000"/>
                    </a:schemeClr>
                  </a:glow>
                </a:effectLst>
                <a:latin typeface="Lato"/>
              </a:rPr>
              <a:t>PROCESS OF EMOTIONAL REGULATION</a:t>
            </a:r>
          </a:p>
          <a:p>
            <a:endParaRPr lang="en-US" sz="3200" dirty="0">
              <a:solidFill>
                <a:schemeClr val="tx1"/>
              </a:solidFill>
              <a:effectLst>
                <a:glow rad="228600">
                  <a:schemeClr val="bg2">
                    <a:alpha val="40000"/>
                  </a:schemeClr>
                </a:glow>
              </a:effectLst>
            </a:endParaRPr>
          </a:p>
        </p:txBody>
      </p:sp>
    </p:spTree>
    <p:extLst>
      <p:ext uri="{BB962C8B-B14F-4D97-AF65-F5344CB8AC3E}">
        <p14:creationId xmlns:p14="http://schemas.microsoft.com/office/powerpoint/2010/main" val="141319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2">
            <a:extLst>
              <a:ext uri="{FF2B5EF4-FFF2-40B4-BE49-F238E27FC236}">
                <a16:creationId xmlns:a16="http://schemas.microsoft.com/office/drawing/2014/main" id="{E0BCCB6A-CEE1-38D4-9314-408C01C53AD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Lst>
          </a:blip>
          <a:srcRect l="78" t="-36173" r="-78" b="36189"/>
          <a:stretch/>
        </p:blipFill>
        <p:spPr bwMode="auto">
          <a:xfrm flipH="1">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9" name="Graphic 18">
            <a:extLst>
              <a:ext uri="{FF2B5EF4-FFF2-40B4-BE49-F238E27FC236}">
                <a16:creationId xmlns:a16="http://schemas.microsoft.com/office/drawing/2014/main" id="{D7653BD1-97D2-2050-264F-2FC580B171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303987" flipV="1">
            <a:off x="482430" y="371144"/>
            <a:ext cx="1868812" cy="1312083"/>
          </a:xfrm>
          <a:prstGeom prst="rect">
            <a:avLst/>
          </a:prstGeom>
        </p:spPr>
      </p:pic>
      <p:pic>
        <p:nvPicPr>
          <p:cNvPr id="7" name="Graphic 6">
            <a:extLst>
              <a:ext uri="{FF2B5EF4-FFF2-40B4-BE49-F238E27FC236}">
                <a16:creationId xmlns:a16="http://schemas.microsoft.com/office/drawing/2014/main" id="{2DEAB3AC-352A-6A4D-46FA-24BAAE7AE7A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59228" y="5084818"/>
            <a:ext cx="1939361" cy="1651725"/>
          </a:xfrm>
          <a:prstGeom prst="rect">
            <a:avLst/>
          </a:prstGeom>
        </p:spPr>
      </p:pic>
      <p:pic>
        <p:nvPicPr>
          <p:cNvPr id="8" name="Graphic 7">
            <a:extLst>
              <a:ext uri="{FF2B5EF4-FFF2-40B4-BE49-F238E27FC236}">
                <a16:creationId xmlns:a16="http://schemas.microsoft.com/office/drawing/2014/main" id="{B4C69CF3-0E0A-2DF6-79D8-7AF6893082E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52064" y="5119268"/>
            <a:ext cx="1967198" cy="1516483"/>
          </a:xfrm>
          <a:prstGeom prst="rect">
            <a:avLst/>
          </a:prstGeom>
        </p:spPr>
      </p:pic>
      <p:pic>
        <p:nvPicPr>
          <p:cNvPr id="9" name="Graphic 8">
            <a:extLst>
              <a:ext uri="{FF2B5EF4-FFF2-40B4-BE49-F238E27FC236}">
                <a16:creationId xmlns:a16="http://schemas.microsoft.com/office/drawing/2014/main" id="{0FA5BFC3-525B-C945-3728-489E056F05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303987" flipV="1">
            <a:off x="6189241" y="5221466"/>
            <a:ext cx="1868812" cy="1312083"/>
          </a:xfrm>
          <a:prstGeom prst="rect">
            <a:avLst/>
          </a:prstGeom>
        </p:spPr>
      </p:pic>
      <p:pic>
        <p:nvPicPr>
          <p:cNvPr id="10" name="Graphic 9">
            <a:extLst>
              <a:ext uri="{FF2B5EF4-FFF2-40B4-BE49-F238E27FC236}">
                <a16:creationId xmlns:a16="http://schemas.microsoft.com/office/drawing/2014/main" id="{2F41C36B-EA5E-DD7B-1AD2-74610C56E44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7272599">
            <a:off x="7932631" y="5124427"/>
            <a:ext cx="1803234" cy="1554649"/>
          </a:xfrm>
          <a:prstGeom prst="rect">
            <a:avLst/>
          </a:prstGeom>
        </p:spPr>
      </p:pic>
      <p:pic>
        <p:nvPicPr>
          <p:cNvPr id="11" name="Graphic 10">
            <a:extLst>
              <a:ext uri="{FF2B5EF4-FFF2-40B4-BE49-F238E27FC236}">
                <a16:creationId xmlns:a16="http://schemas.microsoft.com/office/drawing/2014/main" id="{93263807-7A5E-D0C4-7890-F14231DBCB6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676616" y="5119267"/>
            <a:ext cx="1698977" cy="1516483"/>
          </a:xfrm>
          <a:prstGeom prst="rect">
            <a:avLst/>
          </a:prstGeom>
        </p:spPr>
      </p:pic>
      <p:sp>
        <p:nvSpPr>
          <p:cNvPr id="12" name="TextBox 11">
            <a:extLst>
              <a:ext uri="{FF2B5EF4-FFF2-40B4-BE49-F238E27FC236}">
                <a16:creationId xmlns:a16="http://schemas.microsoft.com/office/drawing/2014/main" id="{B741E0D2-DF5E-9E64-EC54-8B941F2128FF}"/>
              </a:ext>
            </a:extLst>
          </p:cNvPr>
          <p:cNvSpPr txBox="1"/>
          <p:nvPr/>
        </p:nvSpPr>
        <p:spPr>
          <a:xfrm>
            <a:off x="2891119" y="5665467"/>
            <a:ext cx="1263874" cy="400110"/>
          </a:xfrm>
          <a:prstGeom prst="rect">
            <a:avLst/>
          </a:prstGeom>
          <a:noFill/>
        </p:spPr>
        <p:txBody>
          <a:bodyPr wrap="square">
            <a:spAutoFit/>
          </a:bodyPr>
          <a:lstStyle/>
          <a:p>
            <a:pPr algn="ctr"/>
            <a:r>
              <a:rPr lang="en-US" sz="2000" b="1" dirty="0">
                <a:solidFill>
                  <a:schemeClr val="tx1">
                    <a:lumMod val="50000"/>
                    <a:lumOff val="50000"/>
                  </a:schemeClr>
                </a:solidFill>
                <a:latin typeface="+mj-lt"/>
              </a:rPr>
              <a:t>NOTICE</a:t>
            </a:r>
          </a:p>
        </p:txBody>
      </p:sp>
      <p:sp>
        <p:nvSpPr>
          <p:cNvPr id="13" name="TextBox 12">
            <a:extLst>
              <a:ext uri="{FF2B5EF4-FFF2-40B4-BE49-F238E27FC236}">
                <a16:creationId xmlns:a16="http://schemas.microsoft.com/office/drawing/2014/main" id="{77783841-C9D0-B430-2657-AED8B20B416C}"/>
              </a:ext>
            </a:extLst>
          </p:cNvPr>
          <p:cNvSpPr txBox="1"/>
          <p:nvPr/>
        </p:nvSpPr>
        <p:spPr>
          <a:xfrm>
            <a:off x="4599367" y="5665467"/>
            <a:ext cx="1263874" cy="400110"/>
          </a:xfrm>
          <a:prstGeom prst="rect">
            <a:avLst/>
          </a:prstGeom>
          <a:noFill/>
        </p:spPr>
        <p:txBody>
          <a:bodyPr wrap="square">
            <a:spAutoFit/>
          </a:bodyPr>
          <a:lstStyle/>
          <a:p>
            <a:pPr algn="ctr"/>
            <a:r>
              <a:rPr lang="en-US" sz="2000" b="1" dirty="0">
                <a:solidFill>
                  <a:schemeClr val="tx1">
                    <a:lumMod val="50000"/>
                    <a:lumOff val="50000"/>
                  </a:schemeClr>
                </a:solidFill>
                <a:latin typeface="+mj-lt"/>
              </a:rPr>
              <a:t>PAUSE</a:t>
            </a:r>
          </a:p>
        </p:txBody>
      </p:sp>
      <p:sp>
        <p:nvSpPr>
          <p:cNvPr id="14" name="TextBox 13">
            <a:extLst>
              <a:ext uri="{FF2B5EF4-FFF2-40B4-BE49-F238E27FC236}">
                <a16:creationId xmlns:a16="http://schemas.microsoft.com/office/drawing/2014/main" id="{5048D6BF-84DF-1BAC-02EB-F3FE6E467027}"/>
              </a:ext>
            </a:extLst>
          </p:cNvPr>
          <p:cNvSpPr txBox="1"/>
          <p:nvPr/>
        </p:nvSpPr>
        <p:spPr>
          <a:xfrm>
            <a:off x="6413404" y="5665467"/>
            <a:ext cx="1263874" cy="400110"/>
          </a:xfrm>
          <a:prstGeom prst="rect">
            <a:avLst/>
          </a:prstGeom>
          <a:noFill/>
        </p:spPr>
        <p:txBody>
          <a:bodyPr wrap="square">
            <a:spAutoFit/>
          </a:bodyPr>
          <a:lstStyle/>
          <a:p>
            <a:pPr algn="ctr"/>
            <a:r>
              <a:rPr lang="en-US" sz="2000" b="1" dirty="0">
                <a:latin typeface="+mj-lt"/>
              </a:rPr>
              <a:t>LABEL</a:t>
            </a:r>
          </a:p>
        </p:txBody>
      </p:sp>
      <p:sp>
        <p:nvSpPr>
          <p:cNvPr id="15" name="TextBox 14">
            <a:extLst>
              <a:ext uri="{FF2B5EF4-FFF2-40B4-BE49-F238E27FC236}">
                <a16:creationId xmlns:a16="http://schemas.microsoft.com/office/drawing/2014/main" id="{4462AA85-6313-2176-3FD6-77D52E6D3DD8}"/>
              </a:ext>
            </a:extLst>
          </p:cNvPr>
          <p:cNvSpPr txBox="1"/>
          <p:nvPr/>
        </p:nvSpPr>
        <p:spPr>
          <a:xfrm>
            <a:off x="8015172" y="5665467"/>
            <a:ext cx="1638152" cy="400110"/>
          </a:xfrm>
          <a:prstGeom prst="rect">
            <a:avLst/>
          </a:prstGeom>
          <a:noFill/>
        </p:spPr>
        <p:txBody>
          <a:bodyPr wrap="square">
            <a:spAutoFit/>
          </a:bodyPr>
          <a:lstStyle/>
          <a:p>
            <a:pPr algn="ctr"/>
            <a:r>
              <a:rPr lang="en-US" sz="2000" b="1" dirty="0">
                <a:solidFill>
                  <a:schemeClr val="tx1">
                    <a:lumMod val="50000"/>
                    <a:lumOff val="50000"/>
                  </a:schemeClr>
                </a:solidFill>
                <a:latin typeface="+mj-lt"/>
              </a:rPr>
              <a:t>ANALYZE</a:t>
            </a:r>
          </a:p>
        </p:txBody>
      </p:sp>
      <p:sp>
        <p:nvSpPr>
          <p:cNvPr id="16" name="TextBox 15">
            <a:extLst>
              <a:ext uri="{FF2B5EF4-FFF2-40B4-BE49-F238E27FC236}">
                <a16:creationId xmlns:a16="http://schemas.microsoft.com/office/drawing/2014/main" id="{2E65FB6A-C662-9D9A-C161-AF339276D6DB}"/>
              </a:ext>
            </a:extLst>
          </p:cNvPr>
          <p:cNvSpPr txBox="1"/>
          <p:nvPr/>
        </p:nvSpPr>
        <p:spPr>
          <a:xfrm>
            <a:off x="10102545" y="5665467"/>
            <a:ext cx="794749" cy="400110"/>
          </a:xfrm>
          <a:prstGeom prst="rect">
            <a:avLst/>
          </a:prstGeom>
          <a:noFill/>
        </p:spPr>
        <p:txBody>
          <a:bodyPr wrap="square">
            <a:spAutoFit/>
          </a:bodyPr>
          <a:lstStyle/>
          <a:p>
            <a:pPr algn="ctr"/>
            <a:r>
              <a:rPr lang="en-US" sz="2000" b="1" dirty="0">
                <a:solidFill>
                  <a:schemeClr val="tx1">
                    <a:lumMod val="50000"/>
                    <a:lumOff val="50000"/>
                  </a:schemeClr>
                </a:solidFill>
                <a:latin typeface="+mj-lt"/>
              </a:rPr>
              <a:t>ACT!</a:t>
            </a:r>
          </a:p>
        </p:txBody>
      </p:sp>
      <p:sp>
        <p:nvSpPr>
          <p:cNvPr id="17" name="Content Placeholder 20">
            <a:extLst>
              <a:ext uri="{FF2B5EF4-FFF2-40B4-BE49-F238E27FC236}">
                <a16:creationId xmlns:a16="http://schemas.microsoft.com/office/drawing/2014/main" id="{545675A8-7889-6F68-EC23-6688880E9838}"/>
              </a:ext>
            </a:extLst>
          </p:cNvPr>
          <p:cNvSpPr txBox="1">
            <a:spLocks/>
          </p:cNvSpPr>
          <p:nvPr/>
        </p:nvSpPr>
        <p:spPr>
          <a:xfrm>
            <a:off x="691559" y="5414828"/>
            <a:ext cx="2485660" cy="973846"/>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r>
              <a:rPr lang="en-US" sz="2000" dirty="0">
                <a:solidFill>
                  <a:schemeClr val="tx1"/>
                </a:solidFill>
                <a:effectLst>
                  <a:glow rad="228600">
                    <a:schemeClr val="bg2">
                      <a:alpha val="40000"/>
                    </a:schemeClr>
                  </a:glow>
                </a:effectLst>
                <a:latin typeface="Lato"/>
              </a:rPr>
              <a:t>PROCESS OF EMOTIONAL REGULATION</a:t>
            </a:r>
          </a:p>
          <a:p>
            <a:endParaRPr lang="en-US" sz="3200" dirty="0">
              <a:solidFill>
                <a:schemeClr val="tx1"/>
              </a:solidFill>
              <a:effectLst>
                <a:glow rad="228600">
                  <a:schemeClr val="bg2">
                    <a:alpha val="40000"/>
                  </a:schemeClr>
                </a:glow>
              </a:effectLst>
            </a:endParaRPr>
          </a:p>
        </p:txBody>
      </p:sp>
      <p:sp>
        <p:nvSpPr>
          <p:cNvPr id="2" name="Title 1">
            <a:extLst>
              <a:ext uri="{FF2B5EF4-FFF2-40B4-BE49-F238E27FC236}">
                <a16:creationId xmlns:a16="http://schemas.microsoft.com/office/drawing/2014/main" id="{CD446A17-9CAC-5648-B576-096CB8063611}"/>
              </a:ext>
            </a:extLst>
          </p:cNvPr>
          <p:cNvSpPr>
            <a:spLocks noGrp="1"/>
          </p:cNvSpPr>
          <p:nvPr>
            <p:ph type="title"/>
          </p:nvPr>
        </p:nvSpPr>
        <p:spPr>
          <a:xfrm>
            <a:off x="838200" y="365125"/>
            <a:ext cx="2455527" cy="1325563"/>
          </a:xfrm>
        </p:spPr>
        <p:txBody>
          <a:bodyPr>
            <a:normAutofit/>
          </a:bodyPr>
          <a:lstStyle/>
          <a:p>
            <a:r>
              <a:rPr lang="en-US" sz="5400" b="1" dirty="0"/>
              <a:t>LABEL</a:t>
            </a:r>
          </a:p>
        </p:txBody>
      </p:sp>
      <p:sp>
        <p:nvSpPr>
          <p:cNvPr id="28" name="TextBox 27">
            <a:extLst>
              <a:ext uri="{FF2B5EF4-FFF2-40B4-BE49-F238E27FC236}">
                <a16:creationId xmlns:a16="http://schemas.microsoft.com/office/drawing/2014/main" id="{7F4FDB3F-F4B1-0A34-D045-97DC21737D9D}"/>
              </a:ext>
            </a:extLst>
          </p:cNvPr>
          <p:cNvSpPr txBox="1"/>
          <p:nvPr/>
        </p:nvSpPr>
        <p:spPr>
          <a:xfrm>
            <a:off x="5065070" y="4043604"/>
            <a:ext cx="1539987" cy="461665"/>
          </a:xfrm>
          <a:prstGeom prst="rect">
            <a:avLst/>
          </a:prstGeom>
          <a:noFill/>
        </p:spPr>
        <p:txBody>
          <a:bodyPr wrap="square">
            <a:spAutoFit/>
          </a:bodyPr>
          <a:lstStyle>
            <a:defPPr>
              <a:defRPr lang="en-US"/>
            </a:defPPr>
            <a:lvl1pPr>
              <a:defRPr sz="2000" b="1">
                <a:solidFill>
                  <a:schemeClr val="bg2">
                    <a:lumMod val="50000"/>
                  </a:schemeClr>
                </a:solidFill>
              </a:defRPr>
            </a:lvl1pPr>
          </a:lstStyle>
          <a:p>
            <a:pPr algn="ctr"/>
            <a:r>
              <a:rPr lang="en-US" sz="2400" dirty="0">
                <a:solidFill>
                  <a:schemeClr val="tx1"/>
                </a:solidFill>
              </a:rPr>
              <a:t>JOY</a:t>
            </a:r>
          </a:p>
        </p:txBody>
      </p:sp>
      <p:sp>
        <p:nvSpPr>
          <p:cNvPr id="29" name="TextBox 28">
            <a:extLst>
              <a:ext uri="{FF2B5EF4-FFF2-40B4-BE49-F238E27FC236}">
                <a16:creationId xmlns:a16="http://schemas.microsoft.com/office/drawing/2014/main" id="{67E383B5-6509-5317-41AE-00EECBC617CB}"/>
              </a:ext>
            </a:extLst>
          </p:cNvPr>
          <p:cNvSpPr txBox="1"/>
          <p:nvPr/>
        </p:nvSpPr>
        <p:spPr>
          <a:xfrm>
            <a:off x="6590647" y="3951271"/>
            <a:ext cx="5086981" cy="646331"/>
          </a:xfrm>
          <a:prstGeom prst="rect">
            <a:avLst/>
          </a:prstGeom>
          <a:noFill/>
        </p:spPr>
        <p:txBody>
          <a:bodyPr wrap="square">
            <a:spAutoFit/>
          </a:bodyPr>
          <a:lstStyle>
            <a:defPPr>
              <a:defRPr lang="en-US"/>
            </a:defPPr>
            <a:lvl1pPr>
              <a:defRPr/>
            </a:lvl1pPr>
          </a:lstStyle>
          <a:p>
            <a:r>
              <a:rPr lang="en-US" dirty="0"/>
              <a:t>Urge to smile or leap, laughter, sense of being uplifted, feeling connected to others</a:t>
            </a:r>
          </a:p>
        </p:txBody>
      </p:sp>
      <p:pic>
        <p:nvPicPr>
          <p:cNvPr id="30" name="Picture 29" descr="A yellow smiley face with black background&#10;&#10;Description automatically generated">
            <a:extLst>
              <a:ext uri="{FF2B5EF4-FFF2-40B4-BE49-F238E27FC236}">
                <a16:creationId xmlns:a16="http://schemas.microsoft.com/office/drawing/2014/main" id="{81EB351B-8C7E-A693-E3B0-72759F4BE54C}"/>
              </a:ext>
            </a:extLst>
          </p:cNvPr>
          <p:cNvPicPr>
            <a:picLocks noChangeAspect="1"/>
          </p:cNvPicPr>
          <p:nvPr/>
        </p:nvPicPr>
        <p:blipFill>
          <a:blip r:embed="rId14"/>
          <a:stretch>
            <a:fillRect/>
          </a:stretch>
        </p:blipFill>
        <p:spPr>
          <a:xfrm>
            <a:off x="4390878" y="3977256"/>
            <a:ext cx="602865" cy="594360"/>
          </a:xfrm>
          <a:prstGeom prst="rect">
            <a:avLst/>
          </a:prstGeom>
        </p:spPr>
      </p:pic>
      <p:sp>
        <p:nvSpPr>
          <p:cNvPr id="26" name="TextBox 25">
            <a:extLst>
              <a:ext uri="{FF2B5EF4-FFF2-40B4-BE49-F238E27FC236}">
                <a16:creationId xmlns:a16="http://schemas.microsoft.com/office/drawing/2014/main" id="{22F3C8FB-70D7-335B-BD04-99D81673777E}"/>
              </a:ext>
            </a:extLst>
          </p:cNvPr>
          <p:cNvSpPr txBox="1"/>
          <p:nvPr/>
        </p:nvSpPr>
        <p:spPr>
          <a:xfrm>
            <a:off x="5053537" y="3259763"/>
            <a:ext cx="1563052" cy="461665"/>
          </a:xfrm>
          <a:prstGeom prst="rect">
            <a:avLst/>
          </a:prstGeom>
          <a:noFill/>
        </p:spPr>
        <p:txBody>
          <a:bodyPr wrap="square">
            <a:spAutoFit/>
          </a:bodyPr>
          <a:lstStyle/>
          <a:p>
            <a:pPr algn="ctr"/>
            <a:r>
              <a:rPr lang="en-US" sz="2400" b="1" dirty="0"/>
              <a:t>SADNESS</a:t>
            </a:r>
          </a:p>
        </p:txBody>
      </p:sp>
      <p:sp>
        <p:nvSpPr>
          <p:cNvPr id="27" name="TextBox 26">
            <a:extLst>
              <a:ext uri="{FF2B5EF4-FFF2-40B4-BE49-F238E27FC236}">
                <a16:creationId xmlns:a16="http://schemas.microsoft.com/office/drawing/2014/main" id="{827DDB16-35F2-C8F9-412B-097FA8758357}"/>
              </a:ext>
            </a:extLst>
          </p:cNvPr>
          <p:cNvSpPr txBox="1"/>
          <p:nvPr/>
        </p:nvSpPr>
        <p:spPr>
          <a:xfrm>
            <a:off x="6631348" y="3167430"/>
            <a:ext cx="4764368" cy="646331"/>
          </a:xfrm>
          <a:prstGeom prst="rect">
            <a:avLst/>
          </a:prstGeom>
          <a:noFill/>
        </p:spPr>
        <p:txBody>
          <a:bodyPr wrap="square">
            <a:spAutoFit/>
          </a:bodyPr>
          <a:lstStyle/>
          <a:p>
            <a:r>
              <a:rPr lang="en-US" dirty="0"/>
              <a:t>Sense of loss, emptiness in gut, sense of hopelessness, feeling deflated</a:t>
            </a:r>
          </a:p>
        </p:txBody>
      </p:sp>
      <p:pic>
        <p:nvPicPr>
          <p:cNvPr id="31" name="Picture 30" descr="A blue face with a sad expression&#10;&#10;Description automatically generated">
            <a:extLst>
              <a:ext uri="{FF2B5EF4-FFF2-40B4-BE49-F238E27FC236}">
                <a16:creationId xmlns:a16="http://schemas.microsoft.com/office/drawing/2014/main" id="{6B998230-3D48-1783-24DB-5F26AEDF02E9}"/>
              </a:ext>
            </a:extLst>
          </p:cNvPr>
          <p:cNvPicPr>
            <a:picLocks noChangeAspect="1"/>
          </p:cNvPicPr>
          <p:nvPr/>
        </p:nvPicPr>
        <p:blipFill>
          <a:blip r:embed="rId15">
            <a:duotone>
              <a:prstClr val="black"/>
              <a:schemeClr val="accent1">
                <a:tint val="45000"/>
                <a:satMod val="400000"/>
              </a:schemeClr>
            </a:duotone>
            <a:extLst>
              <a:ext uri="{BEBA8EAE-BF5A-486C-A8C5-ECC9F3942E4B}">
                <a14:imgProps xmlns:a14="http://schemas.microsoft.com/office/drawing/2010/main">
                  <a14:imgLayer r:embed="rId16">
                    <a14:imgEffect>
                      <a14:brightnessContrast bright="20000"/>
                    </a14:imgEffect>
                  </a14:imgLayer>
                </a14:imgProps>
              </a:ext>
            </a:extLst>
          </a:blip>
          <a:stretch>
            <a:fillRect/>
          </a:stretch>
        </p:blipFill>
        <p:spPr>
          <a:xfrm>
            <a:off x="4386995" y="3193415"/>
            <a:ext cx="610631" cy="594360"/>
          </a:xfrm>
          <a:prstGeom prst="rect">
            <a:avLst/>
          </a:prstGeom>
        </p:spPr>
      </p:pic>
      <p:sp>
        <p:nvSpPr>
          <p:cNvPr id="24" name="TextBox 23">
            <a:extLst>
              <a:ext uri="{FF2B5EF4-FFF2-40B4-BE49-F238E27FC236}">
                <a16:creationId xmlns:a16="http://schemas.microsoft.com/office/drawing/2014/main" id="{ACE85654-0BCE-F2EB-3FBA-2B34EA95C5C6}"/>
              </a:ext>
            </a:extLst>
          </p:cNvPr>
          <p:cNvSpPr txBox="1"/>
          <p:nvPr/>
        </p:nvSpPr>
        <p:spPr>
          <a:xfrm>
            <a:off x="5065070" y="2223799"/>
            <a:ext cx="1539987" cy="461665"/>
          </a:xfrm>
          <a:prstGeom prst="rect">
            <a:avLst/>
          </a:prstGeom>
          <a:noFill/>
        </p:spPr>
        <p:txBody>
          <a:bodyPr wrap="square">
            <a:spAutoFit/>
          </a:bodyPr>
          <a:lstStyle/>
          <a:p>
            <a:pPr algn="ctr"/>
            <a:r>
              <a:rPr lang="en-US" sz="2400" b="1" dirty="0"/>
              <a:t>ANGER</a:t>
            </a:r>
          </a:p>
        </p:txBody>
      </p:sp>
      <p:sp>
        <p:nvSpPr>
          <p:cNvPr id="25" name="TextBox 24">
            <a:extLst>
              <a:ext uri="{FF2B5EF4-FFF2-40B4-BE49-F238E27FC236}">
                <a16:creationId xmlns:a16="http://schemas.microsoft.com/office/drawing/2014/main" id="{0E0AC7A4-24AA-08CC-15F6-A3917DE3CE25}"/>
              </a:ext>
            </a:extLst>
          </p:cNvPr>
          <p:cNvSpPr txBox="1"/>
          <p:nvPr/>
        </p:nvSpPr>
        <p:spPr>
          <a:xfrm>
            <a:off x="6631348" y="2076046"/>
            <a:ext cx="5217070" cy="923330"/>
          </a:xfrm>
          <a:prstGeom prst="rect">
            <a:avLst/>
          </a:prstGeom>
          <a:noFill/>
        </p:spPr>
        <p:txBody>
          <a:bodyPr wrap="square">
            <a:spAutoFit/>
          </a:bodyPr>
          <a:lstStyle>
            <a:defPPr>
              <a:defRPr lang="en-US"/>
            </a:defPPr>
            <a:lvl1pPr>
              <a:defRPr sz="1600"/>
            </a:lvl1pPr>
          </a:lstStyle>
          <a:p>
            <a:pPr>
              <a:spcAft>
                <a:spcPts val="600"/>
              </a:spcAft>
            </a:pPr>
            <a:r>
              <a:rPr lang="en-US" sz="1800" dirty="0"/>
              <a:t>Urge to lash out, warmth in face or body, clenching fists, clenched jaw, tightness in throat or chest</a:t>
            </a:r>
          </a:p>
        </p:txBody>
      </p:sp>
      <p:pic>
        <p:nvPicPr>
          <p:cNvPr id="32" name="Picture 31" descr="A red circle with a face drawn on it&#10;&#10;Description automatically generated">
            <a:extLst>
              <a:ext uri="{FF2B5EF4-FFF2-40B4-BE49-F238E27FC236}">
                <a16:creationId xmlns:a16="http://schemas.microsoft.com/office/drawing/2014/main" id="{88E55322-8302-53CC-D841-02FEFA96796F}"/>
              </a:ext>
            </a:extLst>
          </p:cNvPr>
          <p:cNvPicPr>
            <a:picLocks noChangeAspect="1"/>
          </p:cNvPicPr>
          <p:nvPr/>
        </p:nvPicPr>
        <p:blipFill>
          <a:blip r:embed="rId17">
            <a:extLst>
              <a:ext uri="{BEBA8EAE-BF5A-486C-A8C5-ECC9F3942E4B}">
                <a14:imgProps xmlns:a14="http://schemas.microsoft.com/office/drawing/2010/main">
                  <a14:imgLayer r:embed="rId18">
                    <a14:imgEffect>
                      <a14:saturation sat="66000"/>
                    </a14:imgEffect>
                  </a14:imgLayer>
                </a14:imgProps>
              </a:ext>
            </a:extLst>
          </a:blip>
          <a:stretch>
            <a:fillRect/>
          </a:stretch>
        </p:blipFill>
        <p:spPr>
          <a:xfrm>
            <a:off x="4410059" y="2171306"/>
            <a:ext cx="564502" cy="594360"/>
          </a:xfrm>
          <a:prstGeom prst="rect">
            <a:avLst/>
          </a:prstGeom>
        </p:spPr>
      </p:pic>
      <p:sp>
        <p:nvSpPr>
          <p:cNvPr id="22" name="TextBox 21">
            <a:extLst>
              <a:ext uri="{FF2B5EF4-FFF2-40B4-BE49-F238E27FC236}">
                <a16:creationId xmlns:a16="http://schemas.microsoft.com/office/drawing/2014/main" id="{9F878D77-C5D9-A352-BA7A-32C58CF514B7}"/>
              </a:ext>
            </a:extLst>
          </p:cNvPr>
          <p:cNvSpPr txBox="1"/>
          <p:nvPr/>
        </p:nvSpPr>
        <p:spPr>
          <a:xfrm>
            <a:off x="5065070" y="1296067"/>
            <a:ext cx="1539987" cy="461665"/>
          </a:xfrm>
          <a:prstGeom prst="rect">
            <a:avLst/>
          </a:prstGeom>
          <a:noFill/>
        </p:spPr>
        <p:txBody>
          <a:bodyPr wrap="square">
            <a:spAutoFit/>
          </a:bodyPr>
          <a:lstStyle>
            <a:defPPr>
              <a:defRPr lang="en-US"/>
            </a:defPPr>
            <a:lvl1pPr>
              <a:defRPr sz="2000" b="1">
                <a:solidFill>
                  <a:schemeClr val="tx2"/>
                </a:solidFill>
              </a:defRPr>
            </a:lvl1pPr>
          </a:lstStyle>
          <a:p>
            <a:pPr algn="ctr"/>
            <a:r>
              <a:rPr lang="en-US" sz="2400" dirty="0">
                <a:solidFill>
                  <a:schemeClr val="tx1"/>
                </a:solidFill>
              </a:rPr>
              <a:t>HURT</a:t>
            </a:r>
          </a:p>
        </p:txBody>
      </p:sp>
      <p:sp>
        <p:nvSpPr>
          <p:cNvPr id="23" name="TextBox 22">
            <a:extLst>
              <a:ext uri="{FF2B5EF4-FFF2-40B4-BE49-F238E27FC236}">
                <a16:creationId xmlns:a16="http://schemas.microsoft.com/office/drawing/2014/main" id="{A3C70D10-1D8E-483F-A605-58AC20CE9B08}"/>
              </a:ext>
            </a:extLst>
          </p:cNvPr>
          <p:cNvSpPr txBox="1"/>
          <p:nvPr/>
        </p:nvSpPr>
        <p:spPr>
          <a:xfrm>
            <a:off x="6631348" y="1065234"/>
            <a:ext cx="5046280" cy="923330"/>
          </a:xfrm>
          <a:prstGeom prst="rect">
            <a:avLst/>
          </a:prstGeom>
          <a:noFill/>
        </p:spPr>
        <p:txBody>
          <a:bodyPr wrap="square">
            <a:spAutoFit/>
          </a:bodyPr>
          <a:lstStyle>
            <a:defPPr>
              <a:defRPr lang="en-US"/>
            </a:defPPr>
            <a:lvl1pPr>
              <a:defRPr sz="1600"/>
            </a:lvl1pPr>
          </a:lstStyle>
          <a:p>
            <a:r>
              <a:rPr lang="en-US" sz="1800" dirty="0"/>
              <a:t>Gut punch or gut clench, tears in eyes, sensation of being hit or struck down, sense of disappointment, tightness in throat or chest</a:t>
            </a:r>
          </a:p>
        </p:txBody>
      </p:sp>
      <p:pic>
        <p:nvPicPr>
          <p:cNvPr id="33" name="Picture 32" descr="A drawing of a face crying&#10;&#10;Description automatically generated">
            <a:extLst>
              <a:ext uri="{FF2B5EF4-FFF2-40B4-BE49-F238E27FC236}">
                <a16:creationId xmlns:a16="http://schemas.microsoft.com/office/drawing/2014/main" id="{BEDFB8AA-C047-AA5B-184C-1666D1530690}"/>
              </a:ext>
            </a:extLst>
          </p:cNvPr>
          <p:cNvPicPr>
            <a:picLocks noChangeAspect="1"/>
          </p:cNvPicPr>
          <p:nvPr/>
        </p:nvPicPr>
        <p:blipFill>
          <a:blip r:embed="rId19">
            <a:duotone>
              <a:prstClr val="black"/>
              <a:schemeClr val="accent3">
                <a:tint val="45000"/>
                <a:satMod val="400000"/>
              </a:schemeClr>
            </a:duotone>
            <a:extLst>
              <a:ext uri="{BEBA8EAE-BF5A-486C-A8C5-ECC9F3942E4B}">
                <a14:imgProps xmlns:a14="http://schemas.microsoft.com/office/drawing/2010/main">
                  <a14:imgLayer r:embed="rId20">
                    <a14:imgEffect>
                      <a14:brightnessContrast bright="20000" contrast="-20000"/>
                    </a14:imgEffect>
                  </a14:imgLayer>
                </a14:imgProps>
              </a:ext>
            </a:extLst>
          </a:blip>
          <a:stretch>
            <a:fillRect/>
          </a:stretch>
        </p:blipFill>
        <p:spPr>
          <a:xfrm>
            <a:off x="4391201" y="1229719"/>
            <a:ext cx="602219" cy="594360"/>
          </a:xfrm>
          <a:prstGeom prst="rect">
            <a:avLst/>
          </a:prstGeom>
        </p:spPr>
      </p:pic>
      <p:sp>
        <p:nvSpPr>
          <p:cNvPr id="20" name="TextBox 19">
            <a:extLst>
              <a:ext uri="{FF2B5EF4-FFF2-40B4-BE49-F238E27FC236}">
                <a16:creationId xmlns:a16="http://schemas.microsoft.com/office/drawing/2014/main" id="{29881936-0251-DC00-8946-CA370DC69A0B}"/>
              </a:ext>
            </a:extLst>
          </p:cNvPr>
          <p:cNvSpPr txBox="1"/>
          <p:nvPr/>
        </p:nvSpPr>
        <p:spPr>
          <a:xfrm>
            <a:off x="5065070" y="404298"/>
            <a:ext cx="1539987" cy="461665"/>
          </a:xfrm>
          <a:prstGeom prst="rect">
            <a:avLst/>
          </a:prstGeom>
          <a:noFill/>
        </p:spPr>
        <p:txBody>
          <a:bodyPr wrap="square">
            <a:spAutoFit/>
          </a:bodyPr>
          <a:lstStyle/>
          <a:p>
            <a:pPr algn="ctr"/>
            <a:r>
              <a:rPr lang="en-US" sz="2400" b="1" dirty="0"/>
              <a:t>FEAR</a:t>
            </a:r>
          </a:p>
        </p:txBody>
      </p:sp>
      <p:sp>
        <p:nvSpPr>
          <p:cNvPr id="21" name="TextBox 20">
            <a:extLst>
              <a:ext uri="{FF2B5EF4-FFF2-40B4-BE49-F238E27FC236}">
                <a16:creationId xmlns:a16="http://schemas.microsoft.com/office/drawing/2014/main" id="{D945484E-BF7C-30EB-B958-375283DEAEE0}"/>
              </a:ext>
            </a:extLst>
          </p:cNvPr>
          <p:cNvSpPr txBox="1"/>
          <p:nvPr/>
        </p:nvSpPr>
        <p:spPr>
          <a:xfrm>
            <a:off x="6631348" y="311965"/>
            <a:ext cx="3113882" cy="646331"/>
          </a:xfrm>
          <a:prstGeom prst="rect">
            <a:avLst/>
          </a:prstGeom>
          <a:noFill/>
        </p:spPr>
        <p:txBody>
          <a:bodyPr wrap="square">
            <a:spAutoFit/>
          </a:bodyPr>
          <a:lstStyle/>
          <a:p>
            <a:r>
              <a:rPr lang="en-US" dirty="0"/>
              <a:t>Freezing, sweaty palms, urge to run, sensation of ‘falling’</a:t>
            </a:r>
          </a:p>
        </p:txBody>
      </p:sp>
      <p:pic>
        <p:nvPicPr>
          <p:cNvPr id="34" name="Picture 33" descr="A purple face with a black background&#10;&#10;Description automatically generated">
            <a:extLst>
              <a:ext uri="{FF2B5EF4-FFF2-40B4-BE49-F238E27FC236}">
                <a16:creationId xmlns:a16="http://schemas.microsoft.com/office/drawing/2014/main" id="{BFE904C5-8C09-E67E-485D-5975EBD12625}"/>
              </a:ext>
            </a:extLst>
          </p:cNvPr>
          <p:cNvPicPr>
            <a:picLocks noChangeAspect="1"/>
          </p:cNvPicPr>
          <p:nvPr/>
        </p:nvPicPr>
        <p:blipFill>
          <a:blip r:embed="rId21">
            <a:duotone>
              <a:prstClr val="black"/>
              <a:schemeClr val="accent5">
                <a:tint val="45000"/>
                <a:satMod val="400000"/>
              </a:schemeClr>
            </a:duotone>
          </a:blip>
          <a:stretch>
            <a:fillRect/>
          </a:stretch>
        </p:blipFill>
        <p:spPr>
          <a:xfrm>
            <a:off x="4393608" y="336909"/>
            <a:ext cx="597404" cy="596443"/>
          </a:xfrm>
          <a:prstGeom prst="rect">
            <a:avLst/>
          </a:prstGeom>
        </p:spPr>
      </p:pic>
      <p:cxnSp>
        <p:nvCxnSpPr>
          <p:cNvPr id="42" name="Straight Connector 41">
            <a:extLst>
              <a:ext uri="{FF2B5EF4-FFF2-40B4-BE49-F238E27FC236}">
                <a16:creationId xmlns:a16="http://schemas.microsoft.com/office/drawing/2014/main" id="{0D9899B0-F0C3-9BF2-47F7-D36D555A39EB}"/>
              </a:ext>
            </a:extLst>
          </p:cNvPr>
          <p:cNvCxnSpPr>
            <a:cxnSpLocks/>
          </p:cNvCxnSpPr>
          <p:nvPr/>
        </p:nvCxnSpPr>
        <p:spPr>
          <a:xfrm flipH="1">
            <a:off x="4252064" y="967916"/>
            <a:ext cx="7596354" cy="0"/>
          </a:xfrm>
          <a:prstGeom prst="line">
            <a:avLst/>
          </a:prstGeom>
          <a:ln w="31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3743B6B6-577D-FB0A-C50B-0658591E7323}"/>
              </a:ext>
            </a:extLst>
          </p:cNvPr>
          <p:cNvCxnSpPr>
            <a:cxnSpLocks/>
          </p:cNvCxnSpPr>
          <p:nvPr/>
        </p:nvCxnSpPr>
        <p:spPr>
          <a:xfrm flipH="1">
            <a:off x="4252064" y="1982591"/>
            <a:ext cx="7596354" cy="0"/>
          </a:xfrm>
          <a:prstGeom prst="line">
            <a:avLst/>
          </a:prstGeom>
          <a:ln w="31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C690ABA9-81CF-7F86-8D54-C228E462C9AC}"/>
              </a:ext>
            </a:extLst>
          </p:cNvPr>
          <p:cNvCxnSpPr>
            <a:cxnSpLocks/>
          </p:cNvCxnSpPr>
          <p:nvPr/>
        </p:nvCxnSpPr>
        <p:spPr>
          <a:xfrm flipH="1">
            <a:off x="4252064" y="3016038"/>
            <a:ext cx="7596354" cy="0"/>
          </a:xfrm>
          <a:prstGeom prst="line">
            <a:avLst/>
          </a:prstGeom>
          <a:ln w="31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D7C49ADF-D48F-2F64-5858-34849AB43E03}"/>
              </a:ext>
            </a:extLst>
          </p:cNvPr>
          <p:cNvCxnSpPr>
            <a:cxnSpLocks/>
          </p:cNvCxnSpPr>
          <p:nvPr/>
        </p:nvCxnSpPr>
        <p:spPr>
          <a:xfrm flipH="1">
            <a:off x="4252064" y="3939097"/>
            <a:ext cx="7596354" cy="0"/>
          </a:xfrm>
          <a:prstGeom prst="line">
            <a:avLst/>
          </a:prstGeom>
          <a:ln w="31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60" name="Slide Number Placeholder 5">
            <a:extLst>
              <a:ext uri="{FF2B5EF4-FFF2-40B4-BE49-F238E27FC236}">
                <a16:creationId xmlns:a16="http://schemas.microsoft.com/office/drawing/2014/main" id="{C7542BEA-361E-30F2-0C93-24543FBB61F7}"/>
              </a:ext>
            </a:extLst>
          </p:cNvPr>
          <p:cNvSpPr>
            <a:spLocks noGrp="1"/>
          </p:cNvSpPr>
          <p:nvPr>
            <p:ph type="sldNum" sz="quarter" idx="4"/>
          </p:nvPr>
        </p:nvSpPr>
        <p:spPr>
          <a:xfrm>
            <a:off x="10875818" y="6525491"/>
            <a:ext cx="1163782" cy="195984"/>
          </a:xfrm>
          <a:prstGeom prst="rect">
            <a:avLst/>
          </a:prstGeom>
        </p:spPr>
        <p:txBody>
          <a:bodyPr/>
          <a:lstStyle>
            <a:lvl1pPr algn="r">
              <a:defRPr sz="800">
                <a:solidFill>
                  <a:schemeClr val="tx1"/>
                </a:solidFill>
              </a:defRPr>
            </a:lvl1pPr>
          </a:lstStyle>
          <a:p>
            <a:fld id="{BC7533A4-4A73-334D-8C5C-9E79E01D1301}" type="slidenum">
              <a:rPr lang="en-US" smtClean="0">
                <a:solidFill>
                  <a:schemeClr val="tx1">
                    <a:lumMod val="85000"/>
                    <a:lumOff val="15000"/>
                  </a:schemeClr>
                </a:solidFill>
              </a:rPr>
              <a:pPr/>
              <a:t>17</a:t>
            </a:fld>
            <a:endParaRPr lang="en-US" dirty="0">
              <a:solidFill>
                <a:schemeClr val="tx1">
                  <a:lumMod val="85000"/>
                  <a:lumOff val="15000"/>
                </a:schemeClr>
              </a:solidFill>
            </a:endParaRPr>
          </a:p>
        </p:txBody>
      </p:sp>
    </p:spTree>
    <p:extLst>
      <p:ext uri="{BB962C8B-B14F-4D97-AF65-F5344CB8AC3E}">
        <p14:creationId xmlns:p14="http://schemas.microsoft.com/office/powerpoint/2010/main" val="3699875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C5B3E7FD-1388-E8E3-CE41-C44EF0B045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7272599">
            <a:off x="423560" y="249860"/>
            <a:ext cx="1803234" cy="1554649"/>
          </a:xfrm>
          <a:prstGeom prst="rect">
            <a:avLst/>
          </a:prstGeom>
        </p:spPr>
      </p:pic>
      <p:pic>
        <p:nvPicPr>
          <p:cNvPr id="59" name="Picture 2">
            <a:extLst>
              <a:ext uri="{FF2B5EF4-FFF2-40B4-BE49-F238E27FC236}">
                <a16:creationId xmlns:a16="http://schemas.microsoft.com/office/drawing/2014/main" id="{F425B067-4756-FFFF-43E5-C3338201CB2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33000"/>
                    </a14:imgEffect>
                  </a14:imgLayer>
                </a14:imgProps>
              </a:ext>
            </a:extLst>
          </a:blip>
          <a:srcRect l="78" t="-36173" r="-78" b="36189"/>
          <a:stretch/>
        </p:blipFill>
        <p:spPr bwMode="auto">
          <a:xfrm flipH="1">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a:extLst>
              <a:ext uri="{FF2B5EF4-FFF2-40B4-BE49-F238E27FC236}">
                <a16:creationId xmlns:a16="http://schemas.microsoft.com/office/drawing/2014/main" id="{2DEAB3AC-352A-6A4D-46FA-24BAAE7AE7A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59228" y="5084818"/>
            <a:ext cx="1939361" cy="1651725"/>
          </a:xfrm>
          <a:prstGeom prst="rect">
            <a:avLst/>
          </a:prstGeom>
        </p:spPr>
      </p:pic>
      <p:pic>
        <p:nvPicPr>
          <p:cNvPr id="8" name="Graphic 7">
            <a:extLst>
              <a:ext uri="{FF2B5EF4-FFF2-40B4-BE49-F238E27FC236}">
                <a16:creationId xmlns:a16="http://schemas.microsoft.com/office/drawing/2014/main" id="{B4C69CF3-0E0A-2DF6-79D8-7AF6893082E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52064" y="5119268"/>
            <a:ext cx="1967198" cy="1516483"/>
          </a:xfrm>
          <a:prstGeom prst="rect">
            <a:avLst/>
          </a:prstGeom>
        </p:spPr>
      </p:pic>
      <p:pic>
        <p:nvPicPr>
          <p:cNvPr id="9" name="Graphic 8">
            <a:extLst>
              <a:ext uri="{FF2B5EF4-FFF2-40B4-BE49-F238E27FC236}">
                <a16:creationId xmlns:a16="http://schemas.microsoft.com/office/drawing/2014/main" id="{0FA5BFC3-525B-C945-3728-489E056F05C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303987" flipV="1">
            <a:off x="6189241" y="5221466"/>
            <a:ext cx="1868812" cy="1312083"/>
          </a:xfrm>
          <a:prstGeom prst="rect">
            <a:avLst/>
          </a:prstGeom>
        </p:spPr>
      </p:pic>
      <p:pic>
        <p:nvPicPr>
          <p:cNvPr id="10" name="Graphic 9">
            <a:extLst>
              <a:ext uri="{FF2B5EF4-FFF2-40B4-BE49-F238E27FC236}">
                <a16:creationId xmlns:a16="http://schemas.microsoft.com/office/drawing/2014/main" id="{2F41C36B-EA5E-DD7B-1AD2-74610C56E44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7272599">
            <a:off x="7932631" y="5124427"/>
            <a:ext cx="1803234" cy="1554649"/>
          </a:xfrm>
          <a:prstGeom prst="rect">
            <a:avLst/>
          </a:prstGeom>
        </p:spPr>
      </p:pic>
      <p:pic>
        <p:nvPicPr>
          <p:cNvPr id="11" name="Graphic 10">
            <a:extLst>
              <a:ext uri="{FF2B5EF4-FFF2-40B4-BE49-F238E27FC236}">
                <a16:creationId xmlns:a16="http://schemas.microsoft.com/office/drawing/2014/main" id="{93263807-7A5E-D0C4-7890-F14231DBCB6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676616" y="5119267"/>
            <a:ext cx="1698977" cy="1516483"/>
          </a:xfrm>
          <a:prstGeom prst="rect">
            <a:avLst/>
          </a:prstGeom>
        </p:spPr>
      </p:pic>
      <p:sp>
        <p:nvSpPr>
          <p:cNvPr id="12" name="TextBox 11">
            <a:extLst>
              <a:ext uri="{FF2B5EF4-FFF2-40B4-BE49-F238E27FC236}">
                <a16:creationId xmlns:a16="http://schemas.microsoft.com/office/drawing/2014/main" id="{B741E0D2-DF5E-9E64-EC54-8B941F2128FF}"/>
              </a:ext>
            </a:extLst>
          </p:cNvPr>
          <p:cNvSpPr txBox="1"/>
          <p:nvPr/>
        </p:nvSpPr>
        <p:spPr>
          <a:xfrm>
            <a:off x="2891119" y="5665467"/>
            <a:ext cx="1263874" cy="400110"/>
          </a:xfrm>
          <a:prstGeom prst="rect">
            <a:avLst/>
          </a:prstGeom>
          <a:noFill/>
        </p:spPr>
        <p:txBody>
          <a:bodyPr wrap="square">
            <a:spAutoFit/>
          </a:bodyPr>
          <a:lstStyle/>
          <a:p>
            <a:pPr algn="ctr"/>
            <a:r>
              <a:rPr lang="en-US" sz="2000" b="1" dirty="0">
                <a:solidFill>
                  <a:schemeClr val="tx1">
                    <a:lumMod val="50000"/>
                    <a:lumOff val="50000"/>
                  </a:schemeClr>
                </a:solidFill>
                <a:latin typeface="+mj-lt"/>
              </a:rPr>
              <a:t>NOTICE</a:t>
            </a:r>
          </a:p>
        </p:txBody>
      </p:sp>
      <p:sp>
        <p:nvSpPr>
          <p:cNvPr id="13" name="TextBox 12">
            <a:extLst>
              <a:ext uri="{FF2B5EF4-FFF2-40B4-BE49-F238E27FC236}">
                <a16:creationId xmlns:a16="http://schemas.microsoft.com/office/drawing/2014/main" id="{77783841-C9D0-B430-2657-AED8B20B416C}"/>
              </a:ext>
            </a:extLst>
          </p:cNvPr>
          <p:cNvSpPr txBox="1"/>
          <p:nvPr/>
        </p:nvSpPr>
        <p:spPr>
          <a:xfrm>
            <a:off x="4599367" y="5665467"/>
            <a:ext cx="1263874" cy="400110"/>
          </a:xfrm>
          <a:prstGeom prst="rect">
            <a:avLst/>
          </a:prstGeom>
          <a:noFill/>
        </p:spPr>
        <p:txBody>
          <a:bodyPr wrap="square">
            <a:spAutoFit/>
          </a:bodyPr>
          <a:lstStyle/>
          <a:p>
            <a:pPr algn="ctr"/>
            <a:r>
              <a:rPr lang="en-US" sz="2000" b="1" dirty="0">
                <a:solidFill>
                  <a:schemeClr val="tx1">
                    <a:lumMod val="50000"/>
                    <a:lumOff val="50000"/>
                  </a:schemeClr>
                </a:solidFill>
                <a:latin typeface="+mj-lt"/>
              </a:rPr>
              <a:t>PAUSE</a:t>
            </a:r>
          </a:p>
        </p:txBody>
      </p:sp>
      <p:sp>
        <p:nvSpPr>
          <p:cNvPr id="14" name="TextBox 13">
            <a:extLst>
              <a:ext uri="{FF2B5EF4-FFF2-40B4-BE49-F238E27FC236}">
                <a16:creationId xmlns:a16="http://schemas.microsoft.com/office/drawing/2014/main" id="{5048D6BF-84DF-1BAC-02EB-F3FE6E467027}"/>
              </a:ext>
            </a:extLst>
          </p:cNvPr>
          <p:cNvSpPr txBox="1"/>
          <p:nvPr/>
        </p:nvSpPr>
        <p:spPr>
          <a:xfrm>
            <a:off x="6413404" y="5665467"/>
            <a:ext cx="1263874" cy="400110"/>
          </a:xfrm>
          <a:prstGeom prst="rect">
            <a:avLst/>
          </a:prstGeom>
          <a:noFill/>
        </p:spPr>
        <p:txBody>
          <a:bodyPr wrap="square">
            <a:spAutoFit/>
          </a:bodyPr>
          <a:lstStyle>
            <a:defPPr>
              <a:defRPr lang="en-US"/>
            </a:defPPr>
            <a:lvl1pPr algn="ctr">
              <a:defRPr sz="2000" b="1">
                <a:solidFill>
                  <a:schemeClr val="tx1">
                    <a:lumMod val="50000"/>
                    <a:lumOff val="50000"/>
                  </a:schemeClr>
                </a:solidFill>
                <a:latin typeface="+mj-lt"/>
              </a:defRPr>
            </a:lvl1pPr>
          </a:lstStyle>
          <a:p>
            <a:r>
              <a:rPr lang="en-US" dirty="0"/>
              <a:t>LABEL</a:t>
            </a:r>
          </a:p>
        </p:txBody>
      </p:sp>
      <p:sp>
        <p:nvSpPr>
          <p:cNvPr id="15" name="TextBox 14">
            <a:extLst>
              <a:ext uri="{FF2B5EF4-FFF2-40B4-BE49-F238E27FC236}">
                <a16:creationId xmlns:a16="http://schemas.microsoft.com/office/drawing/2014/main" id="{4462AA85-6313-2176-3FD6-77D52E6D3DD8}"/>
              </a:ext>
            </a:extLst>
          </p:cNvPr>
          <p:cNvSpPr txBox="1"/>
          <p:nvPr/>
        </p:nvSpPr>
        <p:spPr>
          <a:xfrm>
            <a:off x="8015172" y="5665467"/>
            <a:ext cx="1638152" cy="400110"/>
          </a:xfrm>
          <a:prstGeom prst="rect">
            <a:avLst/>
          </a:prstGeom>
          <a:noFill/>
        </p:spPr>
        <p:txBody>
          <a:bodyPr wrap="square">
            <a:spAutoFit/>
          </a:bodyPr>
          <a:lstStyle/>
          <a:p>
            <a:pPr algn="ctr"/>
            <a:r>
              <a:rPr lang="en-US" sz="2000" b="1" dirty="0">
                <a:latin typeface="+mj-lt"/>
              </a:rPr>
              <a:t>ANALYZE</a:t>
            </a:r>
          </a:p>
        </p:txBody>
      </p:sp>
      <p:sp>
        <p:nvSpPr>
          <p:cNvPr id="16" name="TextBox 15">
            <a:extLst>
              <a:ext uri="{FF2B5EF4-FFF2-40B4-BE49-F238E27FC236}">
                <a16:creationId xmlns:a16="http://schemas.microsoft.com/office/drawing/2014/main" id="{2E65FB6A-C662-9D9A-C161-AF339276D6DB}"/>
              </a:ext>
            </a:extLst>
          </p:cNvPr>
          <p:cNvSpPr txBox="1"/>
          <p:nvPr/>
        </p:nvSpPr>
        <p:spPr>
          <a:xfrm>
            <a:off x="10102545" y="5665467"/>
            <a:ext cx="794749" cy="400110"/>
          </a:xfrm>
          <a:prstGeom prst="rect">
            <a:avLst/>
          </a:prstGeom>
          <a:noFill/>
        </p:spPr>
        <p:txBody>
          <a:bodyPr wrap="square">
            <a:spAutoFit/>
          </a:bodyPr>
          <a:lstStyle/>
          <a:p>
            <a:pPr algn="ctr"/>
            <a:r>
              <a:rPr lang="en-US" sz="2000" b="1" dirty="0">
                <a:solidFill>
                  <a:schemeClr val="tx1">
                    <a:lumMod val="50000"/>
                    <a:lumOff val="50000"/>
                  </a:schemeClr>
                </a:solidFill>
                <a:latin typeface="+mj-lt"/>
              </a:rPr>
              <a:t>ACT!</a:t>
            </a:r>
          </a:p>
        </p:txBody>
      </p:sp>
      <p:sp>
        <p:nvSpPr>
          <p:cNvPr id="17" name="Content Placeholder 20">
            <a:extLst>
              <a:ext uri="{FF2B5EF4-FFF2-40B4-BE49-F238E27FC236}">
                <a16:creationId xmlns:a16="http://schemas.microsoft.com/office/drawing/2014/main" id="{545675A8-7889-6F68-EC23-6688880E9838}"/>
              </a:ext>
            </a:extLst>
          </p:cNvPr>
          <p:cNvSpPr txBox="1">
            <a:spLocks/>
          </p:cNvSpPr>
          <p:nvPr/>
        </p:nvSpPr>
        <p:spPr>
          <a:xfrm>
            <a:off x="691559" y="5414828"/>
            <a:ext cx="2485660" cy="973846"/>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r>
              <a:rPr lang="en-US" sz="2000" dirty="0">
                <a:solidFill>
                  <a:schemeClr val="tx1"/>
                </a:solidFill>
                <a:effectLst>
                  <a:glow rad="228600">
                    <a:schemeClr val="bg2">
                      <a:alpha val="40000"/>
                    </a:schemeClr>
                  </a:glow>
                </a:effectLst>
                <a:latin typeface="Lato"/>
              </a:rPr>
              <a:t>PROCESS OF EMOTIONAL REGULATION</a:t>
            </a:r>
          </a:p>
          <a:p>
            <a:endParaRPr lang="en-US" sz="3200" dirty="0">
              <a:solidFill>
                <a:schemeClr val="tx1"/>
              </a:solidFill>
              <a:effectLst>
                <a:glow rad="228600">
                  <a:schemeClr val="bg2">
                    <a:alpha val="40000"/>
                  </a:schemeClr>
                </a:glow>
              </a:effectLst>
            </a:endParaRPr>
          </a:p>
        </p:txBody>
      </p:sp>
      <p:sp>
        <p:nvSpPr>
          <p:cNvPr id="2" name="Title 1">
            <a:extLst>
              <a:ext uri="{FF2B5EF4-FFF2-40B4-BE49-F238E27FC236}">
                <a16:creationId xmlns:a16="http://schemas.microsoft.com/office/drawing/2014/main" id="{CD446A17-9CAC-5648-B576-096CB8063611}"/>
              </a:ext>
            </a:extLst>
          </p:cNvPr>
          <p:cNvSpPr>
            <a:spLocks noGrp="1"/>
          </p:cNvSpPr>
          <p:nvPr>
            <p:ph type="title"/>
          </p:nvPr>
        </p:nvSpPr>
        <p:spPr>
          <a:xfrm>
            <a:off x="587293" y="365125"/>
            <a:ext cx="2746829" cy="1325563"/>
          </a:xfrm>
        </p:spPr>
        <p:txBody>
          <a:bodyPr>
            <a:normAutofit/>
          </a:bodyPr>
          <a:lstStyle/>
          <a:p>
            <a:r>
              <a:rPr lang="en-US" sz="5400" b="1" dirty="0"/>
              <a:t>ANALYZE</a:t>
            </a:r>
          </a:p>
        </p:txBody>
      </p:sp>
      <p:sp>
        <p:nvSpPr>
          <p:cNvPr id="5" name="Title 1">
            <a:extLst>
              <a:ext uri="{FF2B5EF4-FFF2-40B4-BE49-F238E27FC236}">
                <a16:creationId xmlns:a16="http://schemas.microsoft.com/office/drawing/2014/main" id="{230D81A4-7A08-7871-D079-ECB36EE8CA6A}"/>
              </a:ext>
            </a:extLst>
          </p:cNvPr>
          <p:cNvSpPr txBox="1">
            <a:spLocks/>
          </p:cNvSpPr>
          <p:nvPr/>
        </p:nvSpPr>
        <p:spPr>
          <a:xfrm>
            <a:off x="570868" y="1002815"/>
            <a:ext cx="2339019" cy="11029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tx2"/>
                </a:solidFill>
                <a:latin typeface="+mn-lt"/>
              </a:rPr>
              <a:t>STEP ONE</a:t>
            </a:r>
          </a:p>
        </p:txBody>
      </p:sp>
      <p:sp>
        <p:nvSpPr>
          <p:cNvPr id="35" name="TextBox 34">
            <a:extLst>
              <a:ext uri="{FF2B5EF4-FFF2-40B4-BE49-F238E27FC236}">
                <a16:creationId xmlns:a16="http://schemas.microsoft.com/office/drawing/2014/main" id="{0E3250AB-B560-9E71-C9CA-D5D89FFC97A3}"/>
              </a:ext>
            </a:extLst>
          </p:cNvPr>
          <p:cNvSpPr txBox="1"/>
          <p:nvPr/>
        </p:nvSpPr>
        <p:spPr>
          <a:xfrm>
            <a:off x="570869" y="1755342"/>
            <a:ext cx="2485660" cy="830997"/>
          </a:xfrm>
          <a:prstGeom prst="rect">
            <a:avLst/>
          </a:prstGeom>
          <a:noFill/>
        </p:spPr>
        <p:txBody>
          <a:bodyPr wrap="square">
            <a:spAutoFit/>
          </a:bodyPr>
          <a:lstStyle/>
          <a:p>
            <a:r>
              <a:rPr lang="en-US" sz="2400" dirty="0">
                <a:solidFill>
                  <a:schemeClr val="accent1"/>
                </a:solidFill>
                <a:latin typeface="+mj-lt"/>
              </a:rPr>
              <a:t>Emotions and their purpose</a:t>
            </a:r>
          </a:p>
        </p:txBody>
      </p:sp>
      <p:sp>
        <p:nvSpPr>
          <p:cNvPr id="36" name="TextBox 35">
            <a:extLst>
              <a:ext uri="{FF2B5EF4-FFF2-40B4-BE49-F238E27FC236}">
                <a16:creationId xmlns:a16="http://schemas.microsoft.com/office/drawing/2014/main" id="{C7431814-CCB6-3A7E-C322-81CE81F4AA7F}"/>
              </a:ext>
            </a:extLst>
          </p:cNvPr>
          <p:cNvSpPr txBox="1"/>
          <p:nvPr/>
        </p:nvSpPr>
        <p:spPr>
          <a:xfrm>
            <a:off x="5065070" y="3768965"/>
            <a:ext cx="1539987" cy="461665"/>
          </a:xfrm>
          <a:prstGeom prst="rect">
            <a:avLst/>
          </a:prstGeom>
          <a:noFill/>
        </p:spPr>
        <p:txBody>
          <a:bodyPr wrap="square">
            <a:spAutoFit/>
          </a:bodyPr>
          <a:lstStyle>
            <a:defPPr>
              <a:defRPr lang="en-US"/>
            </a:defPPr>
            <a:lvl1pPr>
              <a:defRPr sz="2000" b="1">
                <a:solidFill>
                  <a:schemeClr val="bg2">
                    <a:lumMod val="50000"/>
                  </a:schemeClr>
                </a:solidFill>
              </a:defRPr>
            </a:lvl1pPr>
          </a:lstStyle>
          <a:p>
            <a:pPr algn="ctr"/>
            <a:r>
              <a:rPr lang="en-US" sz="2400" dirty="0">
                <a:solidFill>
                  <a:schemeClr val="tx1"/>
                </a:solidFill>
              </a:rPr>
              <a:t>JOY</a:t>
            </a:r>
          </a:p>
        </p:txBody>
      </p:sp>
      <p:sp>
        <p:nvSpPr>
          <p:cNvPr id="37" name="TextBox 36">
            <a:extLst>
              <a:ext uri="{FF2B5EF4-FFF2-40B4-BE49-F238E27FC236}">
                <a16:creationId xmlns:a16="http://schemas.microsoft.com/office/drawing/2014/main" id="{B542B7B3-9C80-24BF-F6BA-DB0DA00745DC}"/>
              </a:ext>
            </a:extLst>
          </p:cNvPr>
          <p:cNvSpPr txBox="1"/>
          <p:nvPr/>
        </p:nvSpPr>
        <p:spPr>
          <a:xfrm>
            <a:off x="6590647" y="3815131"/>
            <a:ext cx="5086981" cy="369332"/>
          </a:xfrm>
          <a:prstGeom prst="rect">
            <a:avLst/>
          </a:prstGeom>
          <a:noFill/>
        </p:spPr>
        <p:txBody>
          <a:bodyPr wrap="square">
            <a:spAutoFit/>
          </a:bodyPr>
          <a:lstStyle>
            <a:defPPr>
              <a:defRPr lang="en-US"/>
            </a:defPPr>
            <a:lvl1pPr>
              <a:defRPr/>
            </a:lvl1pPr>
          </a:lstStyle>
          <a:p>
            <a:r>
              <a:rPr lang="en-US" dirty="0"/>
              <a:t>Purpose of getting us more of what matters to us</a:t>
            </a:r>
          </a:p>
        </p:txBody>
      </p:sp>
      <p:pic>
        <p:nvPicPr>
          <p:cNvPr id="38" name="Picture 37" descr="A yellow smiley face with black background&#10;&#10;Description automatically generated">
            <a:extLst>
              <a:ext uri="{FF2B5EF4-FFF2-40B4-BE49-F238E27FC236}">
                <a16:creationId xmlns:a16="http://schemas.microsoft.com/office/drawing/2014/main" id="{7F3D758A-AA8E-76B4-235A-1941EEEF1661}"/>
              </a:ext>
            </a:extLst>
          </p:cNvPr>
          <p:cNvPicPr>
            <a:picLocks noChangeAspect="1"/>
          </p:cNvPicPr>
          <p:nvPr/>
        </p:nvPicPr>
        <p:blipFill>
          <a:blip r:embed="rId17"/>
          <a:stretch>
            <a:fillRect/>
          </a:stretch>
        </p:blipFill>
        <p:spPr>
          <a:xfrm>
            <a:off x="4390878" y="3702617"/>
            <a:ext cx="602865" cy="594360"/>
          </a:xfrm>
          <a:prstGeom prst="rect">
            <a:avLst/>
          </a:prstGeom>
        </p:spPr>
      </p:pic>
      <p:sp>
        <p:nvSpPr>
          <p:cNvPr id="39" name="TextBox 38">
            <a:extLst>
              <a:ext uri="{FF2B5EF4-FFF2-40B4-BE49-F238E27FC236}">
                <a16:creationId xmlns:a16="http://schemas.microsoft.com/office/drawing/2014/main" id="{8AA7EF51-567D-C772-D96D-DFFF6010552F}"/>
              </a:ext>
            </a:extLst>
          </p:cNvPr>
          <p:cNvSpPr txBox="1"/>
          <p:nvPr/>
        </p:nvSpPr>
        <p:spPr>
          <a:xfrm>
            <a:off x="5053537" y="3070704"/>
            <a:ext cx="1563052" cy="461665"/>
          </a:xfrm>
          <a:prstGeom prst="rect">
            <a:avLst/>
          </a:prstGeom>
          <a:noFill/>
        </p:spPr>
        <p:txBody>
          <a:bodyPr wrap="square">
            <a:spAutoFit/>
          </a:bodyPr>
          <a:lstStyle/>
          <a:p>
            <a:pPr algn="ctr"/>
            <a:r>
              <a:rPr lang="en-US" sz="2400" b="1" dirty="0"/>
              <a:t>SADNESS</a:t>
            </a:r>
          </a:p>
        </p:txBody>
      </p:sp>
      <p:sp>
        <p:nvSpPr>
          <p:cNvPr id="40" name="TextBox 39">
            <a:extLst>
              <a:ext uri="{FF2B5EF4-FFF2-40B4-BE49-F238E27FC236}">
                <a16:creationId xmlns:a16="http://schemas.microsoft.com/office/drawing/2014/main" id="{5B620DBC-52BA-4B26-77DD-BD8ED5E87233}"/>
              </a:ext>
            </a:extLst>
          </p:cNvPr>
          <p:cNvSpPr txBox="1"/>
          <p:nvPr/>
        </p:nvSpPr>
        <p:spPr>
          <a:xfrm>
            <a:off x="6631348" y="3116870"/>
            <a:ext cx="4764368" cy="369332"/>
          </a:xfrm>
          <a:prstGeom prst="rect">
            <a:avLst/>
          </a:prstGeom>
          <a:noFill/>
        </p:spPr>
        <p:txBody>
          <a:bodyPr wrap="square">
            <a:spAutoFit/>
          </a:bodyPr>
          <a:lstStyle/>
          <a:p>
            <a:r>
              <a:rPr lang="en-US" dirty="0"/>
              <a:t>Mourning a loss to make space for the future</a:t>
            </a:r>
          </a:p>
        </p:txBody>
      </p:sp>
      <p:pic>
        <p:nvPicPr>
          <p:cNvPr id="41" name="Picture 40" descr="A blue face with a sad expression&#10;&#10;Description automatically generated">
            <a:extLst>
              <a:ext uri="{FF2B5EF4-FFF2-40B4-BE49-F238E27FC236}">
                <a16:creationId xmlns:a16="http://schemas.microsoft.com/office/drawing/2014/main" id="{565A7456-AE51-2035-8B8F-E25D7253EA35}"/>
              </a:ext>
            </a:extLst>
          </p:cNvPr>
          <p:cNvPicPr>
            <a:picLocks noChangeAspect="1"/>
          </p:cNvPicPr>
          <p:nvPr/>
        </p:nvPicPr>
        <p:blipFill>
          <a:blip r:embed="rId18">
            <a:duotone>
              <a:prstClr val="black"/>
              <a:schemeClr val="accent1">
                <a:tint val="45000"/>
                <a:satMod val="400000"/>
              </a:schemeClr>
            </a:duotone>
            <a:extLst>
              <a:ext uri="{BEBA8EAE-BF5A-486C-A8C5-ECC9F3942E4B}">
                <a14:imgProps xmlns:a14="http://schemas.microsoft.com/office/drawing/2010/main">
                  <a14:imgLayer r:embed="rId19">
                    <a14:imgEffect>
                      <a14:brightnessContrast bright="20000"/>
                    </a14:imgEffect>
                  </a14:imgLayer>
                </a14:imgProps>
              </a:ext>
            </a:extLst>
          </a:blip>
          <a:stretch>
            <a:fillRect/>
          </a:stretch>
        </p:blipFill>
        <p:spPr>
          <a:xfrm>
            <a:off x="4386995" y="2976646"/>
            <a:ext cx="610631" cy="594360"/>
          </a:xfrm>
          <a:prstGeom prst="rect">
            <a:avLst/>
          </a:prstGeom>
        </p:spPr>
      </p:pic>
      <p:sp>
        <p:nvSpPr>
          <p:cNvPr id="46" name="TextBox 45">
            <a:extLst>
              <a:ext uri="{FF2B5EF4-FFF2-40B4-BE49-F238E27FC236}">
                <a16:creationId xmlns:a16="http://schemas.microsoft.com/office/drawing/2014/main" id="{026935C8-4BA0-5DC2-87FA-5E7C5863B2DA}"/>
              </a:ext>
            </a:extLst>
          </p:cNvPr>
          <p:cNvSpPr txBox="1"/>
          <p:nvPr/>
        </p:nvSpPr>
        <p:spPr>
          <a:xfrm>
            <a:off x="5065070" y="2182532"/>
            <a:ext cx="1539987" cy="461665"/>
          </a:xfrm>
          <a:prstGeom prst="rect">
            <a:avLst/>
          </a:prstGeom>
          <a:noFill/>
        </p:spPr>
        <p:txBody>
          <a:bodyPr wrap="square">
            <a:spAutoFit/>
          </a:bodyPr>
          <a:lstStyle/>
          <a:p>
            <a:pPr algn="ctr"/>
            <a:r>
              <a:rPr lang="en-US" sz="2400" b="1" dirty="0"/>
              <a:t>ANGER</a:t>
            </a:r>
          </a:p>
        </p:txBody>
      </p:sp>
      <p:sp>
        <p:nvSpPr>
          <p:cNvPr id="47" name="TextBox 46">
            <a:extLst>
              <a:ext uri="{FF2B5EF4-FFF2-40B4-BE49-F238E27FC236}">
                <a16:creationId xmlns:a16="http://schemas.microsoft.com/office/drawing/2014/main" id="{8CC67680-69E2-A0FE-9E3D-69912F8384EA}"/>
              </a:ext>
            </a:extLst>
          </p:cNvPr>
          <p:cNvSpPr txBox="1"/>
          <p:nvPr/>
        </p:nvSpPr>
        <p:spPr>
          <a:xfrm>
            <a:off x="6631347" y="1975487"/>
            <a:ext cx="5217071" cy="923330"/>
          </a:xfrm>
          <a:prstGeom prst="rect">
            <a:avLst/>
          </a:prstGeom>
          <a:noFill/>
        </p:spPr>
        <p:txBody>
          <a:bodyPr wrap="square">
            <a:spAutoFit/>
          </a:bodyPr>
          <a:lstStyle>
            <a:defPPr>
              <a:defRPr lang="en-US"/>
            </a:defPPr>
            <a:lvl1pPr>
              <a:defRPr sz="1600"/>
            </a:lvl1pPr>
          </a:lstStyle>
          <a:p>
            <a:pPr>
              <a:spcAft>
                <a:spcPts val="600"/>
              </a:spcAft>
            </a:pPr>
            <a:r>
              <a:rPr lang="en-US" sz="1800" dirty="0"/>
              <a:t>To catapult us away from that which is endangering us. The catalytic emotion, always preceded by fear, hurt, or both</a:t>
            </a:r>
          </a:p>
        </p:txBody>
      </p:sp>
      <p:pic>
        <p:nvPicPr>
          <p:cNvPr id="48" name="Picture 47" descr="A red circle with a face drawn on it&#10;&#10;Description automatically generated">
            <a:extLst>
              <a:ext uri="{FF2B5EF4-FFF2-40B4-BE49-F238E27FC236}">
                <a16:creationId xmlns:a16="http://schemas.microsoft.com/office/drawing/2014/main" id="{9BA7F159-C863-389B-0EED-B475150714BC}"/>
              </a:ext>
            </a:extLst>
          </p:cNvPr>
          <p:cNvPicPr>
            <a:picLocks noChangeAspect="1"/>
          </p:cNvPicPr>
          <p:nvPr/>
        </p:nvPicPr>
        <p:blipFill>
          <a:blip r:embed="rId20">
            <a:extLst>
              <a:ext uri="{BEBA8EAE-BF5A-486C-A8C5-ECC9F3942E4B}">
                <a14:imgProps xmlns:a14="http://schemas.microsoft.com/office/drawing/2010/main">
                  <a14:imgLayer r:embed="rId21">
                    <a14:imgEffect>
                      <a14:saturation sat="66000"/>
                    </a14:imgEffect>
                  </a14:imgLayer>
                </a14:imgProps>
              </a:ext>
            </a:extLst>
          </a:blip>
          <a:stretch>
            <a:fillRect/>
          </a:stretch>
        </p:blipFill>
        <p:spPr>
          <a:xfrm>
            <a:off x="4410059" y="2132571"/>
            <a:ext cx="564502" cy="594360"/>
          </a:xfrm>
          <a:prstGeom prst="rect">
            <a:avLst/>
          </a:prstGeom>
        </p:spPr>
      </p:pic>
      <p:sp>
        <p:nvSpPr>
          <p:cNvPr id="49" name="TextBox 48">
            <a:extLst>
              <a:ext uri="{FF2B5EF4-FFF2-40B4-BE49-F238E27FC236}">
                <a16:creationId xmlns:a16="http://schemas.microsoft.com/office/drawing/2014/main" id="{6D6C7DF3-2EF8-7C38-7F0C-AD1EC4FA3C9A}"/>
              </a:ext>
            </a:extLst>
          </p:cNvPr>
          <p:cNvSpPr txBox="1"/>
          <p:nvPr/>
        </p:nvSpPr>
        <p:spPr>
          <a:xfrm>
            <a:off x="5065070" y="1208642"/>
            <a:ext cx="1539987" cy="461665"/>
          </a:xfrm>
          <a:prstGeom prst="rect">
            <a:avLst/>
          </a:prstGeom>
          <a:noFill/>
        </p:spPr>
        <p:txBody>
          <a:bodyPr wrap="square">
            <a:spAutoFit/>
          </a:bodyPr>
          <a:lstStyle>
            <a:defPPr>
              <a:defRPr lang="en-US"/>
            </a:defPPr>
            <a:lvl1pPr>
              <a:defRPr sz="2000" b="1">
                <a:solidFill>
                  <a:schemeClr val="tx2"/>
                </a:solidFill>
              </a:defRPr>
            </a:lvl1pPr>
          </a:lstStyle>
          <a:p>
            <a:pPr algn="ctr"/>
            <a:r>
              <a:rPr lang="en-US" sz="2400" dirty="0">
                <a:solidFill>
                  <a:schemeClr val="tx1"/>
                </a:solidFill>
              </a:rPr>
              <a:t>HURT</a:t>
            </a:r>
          </a:p>
        </p:txBody>
      </p:sp>
      <p:sp>
        <p:nvSpPr>
          <p:cNvPr id="50" name="TextBox 49">
            <a:extLst>
              <a:ext uri="{FF2B5EF4-FFF2-40B4-BE49-F238E27FC236}">
                <a16:creationId xmlns:a16="http://schemas.microsoft.com/office/drawing/2014/main" id="{E2F2611E-8081-753B-0E18-639FE4B493C4}"/>
              </a:ext>
            </a:extLst>
          </p:cNvPr>
          <p:cNvSpPr txBox="1"/>
          <p:nvPr/>
        </p:nvSpPr>
        <p:spPr>
          <a:xfrm>
            <a:off x="6631348" y="977809"/>
            <a:ext cx="4486596" cy="923330"/>
          </a:xfrm>
          <a:prstGeom prst="rect">
            <a:avLst/>
          </a:prstGeom>
          <a:noFill/>
        </p:spPr>
        <p:txBody>
          <a:bodyPr wrap="square">
            <a:spAutoFit/>
          </a:bodyPr>
          <a:lstStyle>
            <a:defPPr>
              <a:defRPr lang="en-US"/>
            </a:defPPr>
            <a:lvl1pPr>
              <a:defRPr sz="1600"/>
            </a:lvl1pPr>
          </a:lstStyle>
          <a:p>
            <a:r>
              <a:rPr lang="en-US" sz="1800" dirty="0"/>
              <a:t>Purpose of knowing a harm or injustice has occurred. Something is happening that we are uncomfortable with</a:t>
            </a:r>
          </a:p>
        </p:txBody>
      </p:sp>
      <p:pic>
        <p:nvPicPr>
          <p:cNvPr id="51" name="Picture 50" descr="A drawing of a face crying&#10;&#10;Description automatically generated">
            <a:extLst>
              <a:ext uri="{FF2B5EF4-FFF2-40B4-BE49-F238E27FC236}">
                <a16:creationId xmlns:a16="http://schemas.microsoft.com/office/drawing/2014/main" id="{47AAA8A3-7150-13BF-6FA9-96FB9D6E91EB}"/>
              </a:ext>
            </a:extLst>
          </p:cNvPr>
          <p:cNvPicPr>
            <a:picLocks noChangeAspect="1"/>
          </p:cNvPicPr>
          <p:nvPr/>
        </p:nvPicPr>
        <p:blipFill>
          <a:blip r:embed="rId22">
            <a:duotone>
              <a:prstClr val="black"/>
              <a:schemeClr val="accent3">
                <a:tint val="45000"/>
                <a:satMod val="400000"/>
              </a:schemeClr>
            </a:duotone>
            <a:extLst>
              <a:ext uri="{BEBA8EAE-BF5A-486C-A8C5-ECC9F3942E4B}">
                <a14:imgProps xmlns:a14="http://schemas.microsoft.com/office/drawing/2010/main">
                  <a14:imgLayer r:embed="rId23">
                    <a14:imgEffect>
                      <a14:brightnessContrast bright="20000" contrast="-20000"/>
                    </a14:imgEffect>
                  </a14:imgLayer>
                </a14:imgProps>
              </a:ext>
            </a:extLst>
          </a:blip>
          <a:stretch>
            <a:fillRect/>
          </a:stretch>
        </p:blipFill>
        <p:spPr>
          <a:xfrm>
            <a:off x="4391201" y="1142294"/>
            <a:ext cx="602219" cy="594360"/>
          </a:xfrm>
          <a:prstGeom prst="rect">
            <a:avLst/>
          </a:prstGeom>
        </p:spPr>
      </p:pic>
      <p:sp>
        <p:nvSpPr>
          <p:cNvPr id="52" name="TextBox 51">
            <a:extLst>
              <a:ext uri="{FF2B5EF4-FFF2-40B4-BE49-F238E27FC236}">
                <a16:creationId xmlns:a16="http://schemas.microsoft.com/office/drawing/2014/main" id="{BE5E3D10-25A6-DCA6-E975-23EA395491E5}"/>
              </a:ext>
            </a:extLst>
          </p:cNvPr>
          <p:cNvSpPr txBox="1"/>
          <p:nvPr/>
        </p:nvSpPr>
        <p:spPr>
          <a:xfrm>
            <a:off x="5065070" y="404298"/>
            <a:ext cx="1539987" cy="461665"/>
          </a:xfrm>
          <a:prstGeom prst="rect">
            <a:avLst/>
          </a:prstGeom>
          <a:noFill/>
        </p:spPr>
        <p:txBody>
          <a:bodyPr wrap="square">
            <a:spAutoFit/>
          </a:bodyPr>
          <a:lstStyle/>
          <a:p>
            <a:pPr algn="ctr"/>
            <a:r>
              <a:rPr lang="en-US" sz="2400" b="1" dirty="0"/>
              <a:t>FEAR</a:t>
            </a:r>
          </a:p>
        </p:txBody>
      </p:sp>
      <p:sp>
        <p:nvSpPr>
          <p:cNvPr id="53" name="TextBox 52">
            <a:extLst>
              <a:ext uri="{FF2B5EF4-FFF2-40B4-BE49-F238E27FC236}">
                <a16:creationId xmlns:a16="http://schemas.microsoft.com/office/drawing/2014/main" id="{87706A9A-DAF3-2550-EC57-7138ED268CAD}"/>
              </a:ext>
            </a:extLst>
          </p:cNvPr>
          <p:cNvSpPr txBox="1"/>
          <p:nvPr/>
        </p:nvSpPr>
        <p:spPr>
          <a:xfrm>
            <a:off x="6631347" y="443319"/>
            <a:ext cx="4767241" cy="369332"/>
          </a:xfrm>
          <a:prstGeom prst="rect">
            <a:avLst/>
          </a:prstGeom>
          <a:noFill/>
        </p:spPr>
        <p:txBody>
          <a:bodyPr wrap="square">
            <a:spAutoFit/>
          </a:bodyPr>
          <a:lstStyle/>
          <a:p>
            <a:r>
              <a:rPr lang="en-US" dirty="0"/>
              <a:t>Purpose of moving us away from danger</a:t>
            </a:r>
          </a:p>
        </p:txBody>
      </p:sp>
      <p:pic>
        <p:nvPicPr>
          <p:cNvPr id="54" name="Picture 53" descr="A purple face with a black background&#10;&#10;Description automatically generated">
            <a:extLst>
              <a:ext uri="{FF2B5EF4-FFF2-40B4-BE49-F238E27FC236}">
                <a16:creationId xmlns:a16="http://schemas.microsoft.com/office/drawing/2014/main" id="{ED5406BE-F6F9-F9E2-43B4-E13EF1015688}"/>
              </a:ext>
            </a:extLst>
          </p:cNvPr>
          <p:cNvPicPr>
            <a:picLocks noChangeAspect="1"/>
          </p:cNvPicPr>
          <p:nvPr/>
        </p:nvPicPr>
        <p:blipFill>
          <a:blip r:embed="rId24">
            <a:duotone>
              <a:prstClr val="black"/>
              <a:schemeClr val="accent5">
                <a:tint val="45000"/>
                <a:satMod val="400000"/>
              </a:schemeClr>
            </a:duotone>
          </a:blip>
          <a:stretch>
            <a:fillRect/>
          </a:stretch>
        </p:blipFill>
        <p:spPr>
          <a:xfrm>
            <a:off x="4393608" y="336909"/>
            <a:ext cx="597404" cy="596443"/>
          </a:xfrm>
          <a:prstGeom prst="rect">
            <a:avLst/>
          </a:prstGeom>
        </p:spPr>
      </p:pic>
      <p:cxnSp>
        <p:nvCxnSpPr>
          <p:cNvPr id="55" name="Straight Connector 54">
            <a:extLst>
              <a:ext uri="{FF2B5EF4-FFF2-40B4-BE49-F238E27FC236}">
                <a16:creationId xmlns:a16="http://schemas.microsoft.com/office/drawing/2014/main" id="{3D706823-E1DE-867A-8F77-EA4EF375A257}"/>
              </a:ext>
            </a:extLst>
          </p:cNvPr>
          <p:cNvCxnSpPr>
            <a:cxnSpLocks/>
          </p:cNvCxnSpPr>
          <p:nvPr/>
        </p:nvCxnSpPr>
        <p:spPr>
          <a:xfrm flipH="1">
            <a:off x="4252064" y="967916"/>
            <a:ext cx="7596354" cy="0"/>
          </a:xfrm>
          <a:prstGeom prst="line">
            <a:avLst/>
          </a:prstGeom>
          <a:ln w="31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1D51C33F-A71A-1892-459B-128C187871E8}"/>
              </a:ext>
            </a:extLst>
          </p:cNvPr>
          <p:cNvCxnSpPr>
            <a:cxnSpLocks/>
          </p:cNvCxnSpPr>
          <p:nvPr/>
        </p:nvCxnSpPr>
        <p:spPr>
          <a:xfrm flipH="1">
            <a:off x="4252064" y="1930167"/>
            <a:ext cx="7596354" cy="0"/>
          </a:xfrm>
          <a:prstGeom prst="line">
            <a:avLst/>
          </a:prstGeom>
          <a:ln w="31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36A3A22E-ED0B-314A-34D6-97B8DA7DE2CF}"/>
              </a:ext>
            </a:extLst>
          </p:cNvPr>
          <p:cNvCxnSpPr>
            <a:cxnSpLocks/>
          </p:cNvCxnSpPr>
          <p:nvPr/>
        </p:nvCxnSpPr>
        <p:spPr>
          <a:xfrm flipH="1">
            <a:off x="4252064" y="2898817"/>
            <a:ext cx="7596354" cy="0"/>
          </a:xfrm>
          <a:prstGeom prst="line">
            <a:avLst/>
          </a:prstGeom>
          <a:ln w="31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4FD0E528-5392-5511-2D5B-F0F7CE56C66F}"/>
              </a:ext>
            </a:extLst>
          </p:cNvPr>
          <p:cNvCxnSpPr>
            <a:cxnSpLocks/>
          </p:cNvCxnSpPr>
          <p:nvPr/>
        </p:nvCxnSpPr>
        <p:spPr>
          <a:xfrm flipH="1">
            <a:off x="4216995" y="3648955"/>
            <a:ext cx="7596354" cy="0"/>
          </a:xfrm>
          <a:prstGeom prst="line">
            <a:avLst/>
          </a:prstGeom>
          <a:ln w="31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60" name="Slide Number Placeholder 5">
            <a:extLst>
              <a:ext uri="{FF2B5EF4-FFF2-40B4-BE49-F238E27FC236}">
                <a16:creationId xmlns:a16="http://schemas.microsoft.com/office/drawing/2014/main" id="{15D1C864-CEC4-53CA-FA6D-6CE09317AD5C}"/>
              </a:ext>
            </a:extLst>
          </p:cNvPr>
          <p:cNvSpPr>
            <a:spLocks noGrp="1"/>
          </p:cNvSpPr>
          <p:nvPr>
            <p:ph type="sldNum" sz="quarter" idx="4"/>
          </p:nvPr>
        </p:nvSpPr>
        <p:spPr>
          <a:xfrm>
            <a:off x="10875818" y="6525491"/>
            <a:ext cx="1163782" cy="195984"/>
          </a:xfrm>
          <a:prstGeom prst="rect">
            <a:avLst/>
          </a:prstGeom>
        </p:spPr>
        <p:txBody>
          <a:bodyPr/>
          <a:lstStyle>
            <a:lvl1pPr algn="r">
              <a:defRPr sz="800">
                <a:solidFill>
                  <a:schemeClr val="tx1"/>
                </a:solidFill>
              </a:defRPr>
            </a:lvl1pPr>
          </a:lstStyle>
          <a:p>
            <a:fld id="{BC7533A4-4A73-334D-8C5C-9E79E01D1301}" type="slidenum">
              <a:rPr lang="en-US" smtClean="0">
                <a:solidFill>
                  <a:schemeClr val="tx1">
                    <a:lumMod val="85000"/>
                    <a:lumOff val="15000"/>
                  </a:schemeClr>
                </a:solidFill>
              </a:rPr>
              <a:pPr/>
              <a:t>18</a:t>
            </a:fld>
            <a:endParaRPr lang="en-US" dirty="0">
              <a:solidFill>
                <a:schemeClr val="tx1">
                  <a:lumMod val="85000"/>
                  <a:lumOff val="15000"/>
                </a:schemeClr>
              </a:solidFill>
            </a:endParaRPr>
          </a:p>
        </p:txBody>
      </p:sp>
    </p:spTree>
    <p:extLst>
      <p:ext uri="{BB962C8B-B14F-4D97-AF65-F5344CB8AC3E}">
        <p14:creationId xmlns:p14="http://schemas.microsoft.com/office/powerpoint/2010/main" val="26639099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C5B3E7FD-1388-E8E3-CE41-C44EF0B045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7272599">
            <a:off x="423560" y="249860"/>
            <a:ext cx="1803234" cy="1554649"/>
          </a:xfrm>
          <a:prstGeom prst="rect">
            <a:avLst/>
          </a:prstGeom>
        </p:spPr>
      </p:pic>
      <p:pic>
        <p:nvPicPr>
          <p:cNvPr id="59" name="Picture 2">
            <a:extLst>
              <a:ext uri="{FF2B5EF4-FFF2-40B4-BE49-F238E27FC236}">
                <a16:creationId xmlns:a16="http://schemas.microsoft.com/office/drawing/2014/main" id="{F425B067-4756-FFFF-43E5-C3338201CB2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33000"/>
                    </a14:imgEffect>
                  </a14:imgLayer>
                </a14:imgProps>
              </a:ext>
            </a:extLst>
          </a:blip>
          <a:srcRect l="78" t="-36173" r="-78" b="36189"/>
          <a:stretch/>
        </p:blipFill>
        <p:spPr bwMode="auto">
          <a:xfrm flipH="1">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a:extLst>
              <a:ext uri="{FF2B5EF4-FFF2-40B4-BE49-F238E27FC236}">
                <a16:creationId xmlns:a16="http://schemas.microsoft.com/office/drawing/2014/main" id="{2DEAB3AC-352A-6A4D-46FA-24BAAE7AE7A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59228" y="5084818"/>
            <a:ext cx="1939361" cy="1651725"/>
          </a:xfrm>
          <a:prstGeom prst="rect">
            <a:avLst/>
          </a:prstGeom>
        </p:spPr>
      </p:pic>
      <p:pic>
        <p:nvPicPr>
          <p:cNvPr id="8" name="Graphic 7">
            <a:extLst>
              <a:ext uri="{FF2B5EF4-FFF2-40B4-BE49-F238E27FC236}">
                <a16:creationId xmlns:a16="http://schemas.microsoft.com/office/drawing/2014/main" id="{B4C69CF3-0E0A-2DF6-79D8-7AF6893082E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52064" y="5119268"/>
            <a:ext cx="1967198" cy="1516483"/>
          </a:xfrm>
          <a:prstGeom prst="rect">
            <a:avLst/>
          </a:prstGeom>
        </p:spPr>
      </p:pic>
      <p:pic>
        <p:nvPicPr>
          <p:cNvPr id="9" name="Graphic 8">
            <a:extLst>
              <a:ext uri="{FF2B5EF4-FFF2-40B4-BE49-F238E27FC236}">
                <a16:creationId xmlns:a16="http://schemas.microsoft.com/office/drawing/2014/main" id="{0FA5BFC3-525B-C945-3728-489E056F05C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303987" flipV="1">
            <a:off x="6189241" y="5221466"/>
            <a:ext cx="1868812" cy="1312083"/>
          </a:xfrm>
          <a:prstGeom prst="rect">
            <a:avLst/>
          </a:prstGeom>
        </p:spPr>
      </p:pic>
      <p:pic>
        <p:nvPicPr>
          <p:cNvPr id="10" name="Graphic 9">
            <a:extLst>
              <a:ext uri="{FF2B5EF4-FFF2-40B4-BE49-F238E27FC236}">
                <a16:creationId xmlns:a16="http://schemas.microsoft.com/office/drawing/2014/main" id="{2F41C36B-EA5E-DD7B-1AD2-74610C56E44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7272599">
            <a:off x="7932631" y="5124427"/>
            <a:ext cx="1803234" cy="1554649"/>
          </a:xfrm>
          <a:prstGeom prst="rect">
            <a:avLst/>
          </a:prstGeom>
        </p:spPr>
      </p:pic>
      <p:pic>
        <p:nvPicPr>
          <p:cNvPr id="11" name="Graphic 10">
            <a:extLst>
              <a:ext uri="{FF2B5EF4-FFF2-40B4-BE49-F238E27FC236}">
                <a16:creationId xmlns:a16="http://schemas.microsoft.com/office/drawing/2014/main" id="{93263807-7A5E-D0C4-7890-F14231DBCB6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676616" y="5119267"/>
            <a:ext cx="1698977" cy="1516483"/>
          </a:xfrm>
          <a:prstGeom prst="rect">
            <a:avLst/>
          </a:prstGeom>
        </p:spPr>
      </p:pic>
      <p:sp>
        <p:nvSpPr>
          <p:cNvPr id="12" name="TextBox 11">
            <a:extLst>
              <a:ext uri="{FF2B5EF4-FFF2-40B4-BE49-F238E27FC236}">
                <a16:creationId xmlns:a16="http://schemas.microsoft.com/office/drawing/2014/main" id="{B741E0D2-DF5E-9E64-EC54-8B941F2128FF}"/>
              </a:ext>
            </a:extLst>
          </p:cNvPr>
          <p:cNvSpPr txBox="1"/>
          <p:nvPr/>
        </p:nvSpPr>
        <p:spPr>
          <a:xfrm>
            <a:off x="2891119" y="5665467"/>
            <a:ext cx="1263874" cy="400110"/>
          </a:xfrm>
          <a:prstGeom prst="rect">
            <a:avLst/>
          </a:prstGeom>
          <a:noFill/>
        </p:spPr>
        <p:txBody>
          <a:bodyPr wrap="square">
            <a:spAutoFit/>
          </a:bodyPr>
          <a:lstStyle/>
          <a:p>
            <a:pPr algn="ctr"/>
            <a:r>
              <a:rPr lang="en-US" sz="2000" b="1" dirty="0">
                <a:solidFill>
                  <a:schemeClr val="tx1">
                    <a:lumMod val="50000"/>
                    <a:lumOff val="50000"/>
                  </a:schemeClr>
                </a:solidFill>
                <a:latin typeface="+mj-lt"/>
              </a:rPr>
              <a:t>NOTICE</a:t>
            </a:r>
          </a:p>
        </p:txBody>
      </p:sp>
      <p:sp>
        <p:nvSpPr>
          <p:cNvPr id="13" name="TextBox 12">
            <a:extLst>
              <a:ext uri="{FF2B5EF4-FFF2-40B4-BE49-F238E27FC236}">
                <a16:creationId xmlns:a16="http://schemas.microsoft.com/office/drawing/2014/main" id="{77783841-C9D0-B430-2657-AED8B20B416C}"/>
              </a:ext>
            </a:extLst>
          </p:cNvPr>
          <p:cNvSpPr txBox="1"/>
          <p:nvPr/>
        </p:nvSpPr>
        <p:spPr>
          <a:xfrm>
            <a:off x="4599367" y="5665467"/>
            <a:ext cx="1263874" cy="400110"/>
          </a:xfrm>
          <a:prstGeom prst="rect">
            <a:avLst/>
          </a:prstGeom>
          <a:noFill/>
        </p:spPr>
        <p:txBody>
          <a:bodyPr wrap="square">
            <a:spAutoFit/>
          </a:bodyPr>
          <a:lstStyle/>
          <a:p>
            <a:pPr algn="ctr"/>
            <a:r>
              <a:rPr lang="en-US" sz="2000" b="1" dirty="0">
                <a:solidFill>
                  <a:schemeClr val="tx1">
                    <a:lumMod val="50000"/>
                    <a:lumOff val="50000"/>
                  </a:schemeClr>
                </a:solidFill>
                <a:latin typeface="+mj-lt"/>
              </a:rPr>
              <a:t>PAUSE</a:t>
            </a:r>
          </a:p>
        </p:txBody>
      </p:sp>
      <p:sp>
        <p:nvSpPr>
          <p:cNvPr id="14" name="TextBox 13">
            <a:extLst>
              <a:ext uri="{FF2B5EF4-FFF2-40B4-BE49-F238E27FC236}">
                <a16:creationId xmlns:a16="http://schemas.microsoft.com/office/drawing/2014/main" id="{5048D6BF-84DF-1BAC-02EB-F3FE6E467027}"/>
              </a:ext>
            </a:extLst>
          </p:cNvPr>
          <p:cNvSpPr txBox="1"/>
          <p:nvPr/>
        </p:nvSpPr>
        <p:spPr>
          <a:xfrm>
            <a:off x="6413404" y="5665467"/>
            <a:ext cx="1263874" cy="400110"/>
          </a:xfrm>
          <a:prstGeom prst="rect">
            <a:avLst/>
          </a:prstGeom>
          <a:noFill/>
        </p:spPr>
        <p:txBody>
          <a:bodyPr wrap="square">
            <a:spAutoFit/>
          </a:bodyPr>
          <a:lstStyle>
            <a:defPPr>
              <a:defRPr lang="en-US"/>
            </a:defPPr>
            <a:lvl1pPr algn="ctr">
              <a:defRPr sz="2000" b="1">
                <a:solidFill>
                  <a:schemeClr val="tx1">
                    <a:lumMod val="50000"/>
                    <a:lumOff val="50000"/>
                  </a:schemeClr>
                </a:solidFill>
                <a:latin typeface="+mj-lt"/>
              </a:defRPr>
            </a:lvl1pPr>
          </a:lstStyle>
          <a:p>
            <a:r>
              <a:rPr lang="en-US" dirty="0"/>
              <a:t>LABEL</a:t>
            </a:r>
          </a:p>
        </p:txBody>
      </p:sp>
      <p:sp>
        <p:nvSpPr>
          <p:cNvPr id="15" name="TextBox 14">
            <a:extLst>
              <a:ext uri="{FF2B5EF4-FFF2-40B4-BE49-F238E27FC236}">
                <a16:creationId xmlns:a16="http://schemas.microsoft.com/office/drawing/2014/main" id="{4462AA85-6313-2176-3FD6-77D52E6D3DD8}"/>
              </a:ext>
            </a:extLst>
          </p:cNvPr>
          <p:cNvSpPr txBox="1"/>
          <p:nvPr/>
        </p:nvSpPr>
        <p:spPr>
          <a:xfrm>
            <a:off x="8015172" y="5665467"/>
            <a:ext cx="1638152" cy="400110"/>
          </a:xfrm>
          <a:prstGeom prst="rect">
            <a:avLst/>
          </a:prstGeom>
          <a:noFill/>
        </p:spPr>
        <p:txBody>
          <a:bodyPr wrap="square">
            <a:spAutoFit/>
          </a:bodyPr>
          <a:lstStyle/>
          <a:p>
            <a:pPr algn="ctr"/>
            <a:r>
              <a:rPr lang="en-US" sz="2000" b="1" dirty="0">
                <a:latin typeface="+mj-lt"/>
              </a:rPr>
              <a:t>ANALYZE</a:t>
            </a:r>
          </a:p>
        </p:txBody>
      </p:sp>
      <p:sp>
        <p:nvSpPr>
          <p:cNvPr id="16" name="TextBox 15">
            <a:extLst>
              <a:ext uri="{FF2B5EF4-FFF2-40B4-BE49-F238E27FC236}">
                <a16:creationId xmlns:a16="http://schemas.microsoft.com/office/drawing/2014/main" id="{2E65FB6A-C662-9D9A-C161-AF339276D6DB}"/>
              </a:ext>
            </a:extLst>
          </p:cNvPr>
          <p:cNvSpPr txBox="1"/>
          <p:nvPr/>
        </p:nvSpPr>
        <p:spPr>
          <a:xfrm>
            <a:off x="10102545" y="5665467"/>
            <a:ext cx="794749" cy="400110"/>
          </a:xfrm>
          <a:prstGeom prst="rect">
            <a:avLst/>
          </a:prstGeom>
          <a:noFill/>
        </p:spPr>
        <p:txBody>
          <a:bodyPr wrap="square">
            <a:spAutoFit/>
          </a:bodyPr>
          <a:lstStyle/>
          <a:p>
            <a:pPr algn="ctr"/>
            <a:r>
              <a:rPr lang="en-US" sz="2000" b="1" dirty="0">
                <a:solidFill>
                  <a:schemeClr val="tx1">
                    <a:lumMod val="50000"/>
                    <a:lumOff val="50000"/>
                  </a:schemeClr>
                </a:solidFill>
                <a:latin typeface="+mj-lt"/>
              </a:rPr>
              <a:t>ACT!</a:t>
            </a:r>
          </a:p>
        </p:txBody>
      </p:sp>
      <p:sp>
        <p:nvSpPr>
          <p:cNvPr id="17" name="Content Placeholder 20">
            <a:extLst>
              <a:ext uri="{FF2B5EF4-FFF2-40B4-BE49-F238E27FC236}">
                <a16:creationId xmlns:a16="http://schemas.microsoft.com/office/drawing/2014/main" id="{545675A8-7889-6F68-EC23-6688880E9838}"/>
              </a:ext>
            </a:extLst>
          </p:cNvPr>
          <p:cNvSpPr txBox="1">
            <a:spLocks/>
          </p:cNvSpPr>
          <p:nvPr/>
        </p:nvSpPr>
        <p:spPr>
          <a:xfrm>
            <a:off x="691559" y="5414828"/>
            <a:ext cx="2485660" cy="973846"/>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r>
              <a:rPr lang="en-US" sz="2000" dirty="0">
                <a:solidFill>
                  <a:schemeClr val="tx1"/>
                </a:solidFill>
                <a:effectLst>
                  <a:glow rad="228600">
                    <a:schemeClr val="bg2">
                      <a:alpha val="40000"/>
                    </a:schemeClr>
                  </a:glow>
                </a:effectLst>
                <a:latin typeface="Lato"/>
              </a:rPr>
              <a:t>PROCESS OF EMOTIONAL REGULATION</a:t>
            </a:r>
          </a:p>
          <a:p>
            <a:endParaRPr lang="en-US" sz="3200" dirty="0">
              <a:solidFill>
                <a:schemeClr val="tx1"/>
              </a:solidFill>
              <a:effectLst>
                <a:glow rad="228600">
                  <a:schemeClr val="bg2">
                    <a:alpha val="40000"/>
                  </a:schemeClr>
                </a:glow>
              </a:effectLst>
            </a:endParaRPr>
          </a:p>
        </p:txBody>
      </p:sp>
      <p:sp>
        <p:nvSpPr>
          <p:cNvPr id="2" name="Title 1">
            <a:extLst>
              <a:ext uri="{FF2B5EF4-FFF2-40B4-BE49-F238E27FC236}">
                <a16:creationId xmlns:a16="http://schemas.microsoft.com/office/drawing/2014/main" id="{CD446A17-9CAC-5648-B576-096CB8063611}"/>
              </a:ext>
            </a:extLst>
          </p:cNvPr>
          <p:cNvSpPr>
            <a:spLocks noGrp="1"/>
          </p:cNvSpPr>
          <p:nvPr>
            <p:ph type="title"/>
          </p:nvPr>
        </p:nvSpPr>
        <p:spPr>
          <a:xfrm>
            <a:off x="587293" y="365125"/>
            <a:ext cx="2746829" cy="1325563"/>
          </a:xfrm>
        </p:spPr>
        <p:txBody>
          <a:bodyPr>
            <a:normAutofit/>
          </a:bodyPr>
          <a:lstStyle/>
          <a:p>
            <a:r>
              <a:rPr lang="en-US" sz="5400" b="1" dirty="0"/>
              <a:t>ANALYZE</a:t>
            </a:r>
          </a:p>
        </p:txBody>
      </p:sp>
      <p:sp>
        <p:nvSpPr>
          <p:cNvPr id="5" name="Title 1">
            <a:extLst>
              <a:ext uri="{FF2B5EF4-FFF2-40B4-BE49-F238E27FC236}">
                <a16:creationId xmlns:a16="http://schemas.microsoft.com/office/drawing/2014/main" id="{230D81A4-7A08-7871-D079-ECB36EE8CA6A}"/>
              </a:ext>
            </a:extLst>
          </p:cNvPr>
          <p:cNvSpPr txBox="1">
            <a:spLocks/>
          </p:cNvSpPr>
          <p:nvPr/>
        </p:nvSpPr>
        <p:spPr>
          <a:xfrm>
            <a:off x="570868" y="1002815"/>
            <a:ext cx="2339019" cy="11029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tx2"/>
                </a:solidFill>
                <a:latin typeface="+mn-lt"/>
              </a:rPr>
              <a:t>STEP TWO</a:t>
            </a:r>
          </a:p>
        </p:txBody>
      </p:sp>
      <p:sp>
        <p:nvSpPr>
          <p:cNvPr id="35" name="TextBox 34">
            <a:extLst>
              <a:ext uri="{FF2B5EF4-FFF2-40B4-BE49-F238E27FC236}">
                <a16:creationId xmlns:a16="http://schemas.microsoft.com/office/drawing/2014/main" id="{0E3250AB-B560-9E71-C9CA-D5D89FFC97A3}"/>
              </a:ext>
            </a:extLst>
          </p:cNvPr>
          <p:cNvSpPr txBox="1"/>
          <p:nvPr/>
        </p:nvSpPr>
        <p:spPr>
          <a:xfrm>
            <a:off x="6886918" y="1358262"/>
            <a:ext cx="4150258" cy="646331"/>
          </a:xfrm>
          <a:prstGeom prst="rect">
            <a:avLst/>
          </a:prstGeom>
          <a:noFill/>
        </p:spPr>
        <p:txBody>
          <a:bodyPr wrap="square">
            <a:spAutoFit/>
          </a:bodyPr>
          <a:lstStyle/>
          <a:p>
            <a:r>
              <a:rPr lang="en-US" sz="3600" b="1" dirty="0">
                <a:latin typeface="+mj-lt"/>
              </a:rPr>
              <a:t>What do I need?</a:t>
            </a:r>
          </a:p>
        </p:txBody>
      </p:sp>
      <p:sp>
        <p:nvSpPr>
          <p:cNvPr id="6" name="TextBox 5">
            <a:extLst>
              <a:ext uri="{FF2B5EF4-FFF2-40B4-BE49-F238E27FC236}">
                <a16:creationId xmlns:a16="http://schemas.microsoft.com/office/drawing/2014/main" id="{69981D08-E373-40FF-804E-C50AAAE5747E}"/>
              </a:ext>
            </a:extLst>
          </p:cNvPr>
          <p:cNvSpPr txBox="1"/>
          <p:nvPr/>
        </p:nvSpPr>
        <p:spPr>
          <a:xfrm>
            <a:off x="6922713" y="2112120"/>
            <a:ext cx="4150259" cy="1754326"/>
          </a:xfrm>
          <a:prstGeom prst="rect">
            <a:avLst/>
          </a:prstGeom>
          <a:noFill/>
        </p:spPr>
        <p:txBody>
          <a:bodyPr wrap="square">
            <a:spAutoFit/>
          </a:bodyPr>
          <a:lstStyle/>
          <a:p>
            <a:r>
              <a:rPr lang="en-US" dirty="0"/>
              <a:t>By understanding the purpose of the emotion, we can more clearly identify what we need in the situation</a:t>
            </a:r>
          </a:p>
          <a:p>
            <a:endParaRPr lang="en-US" dirty="0"/>
          </a:p>
          <a:p>
            <a:r>
              <a:rPr lang="en-US" dirty="0"/>
              <a:t>Safety, preparation, acknowledgement, space, boundary, understanding etc.</a:t>
            </a:r>
          </a:p>
        </p:txBody>
      </p:sp>
      <p:pic>
        <p:nvPicPr>
          <p:cNvPr id="20" name="Picture 19" descr="A drawing of a sad face&#10;&#10;Description automatically generated">
            <a:extLst>
              <a:ext uri="{FF2B5EF4-FFF2-40B4-BE49-F238E27FC236}">
                <a16:creationId xmlns:a16="http://schemas.microsoft.com/office/drawing/2014/main" id="{C346D78A-59E0-330C-8F6A-5BB611702775}"/>
              </a:ext>
            </a:extLst>
          </p:cNvPr>
          <p:cNvPicPr>
            <a:picLocks noChangeAspect="1"/>
          </p:cNvPicPr>
          <p:nvPr/>
        </p:nvPicPr>
        <p:blipFill>
          <a:blip r:embed="rId17">
            <a:duotone>
              <a:prstClr val="black"/>
              <a:schemeClr val="accent2">
                <a:tint val="45000"/>
                <a:satMod val="400000"/>
              </a:schemeClr>
            </a:duotone>
          </a:blip>
          <a:stretch>
            <a:fillRect/>
          </a:stretch>
        </p:blipFill>
        <p:spPr>
          <a:xfrm>
            <a:off x="4236501" y="1382639"/>
            <a:ext cx="2477356" cy="2576948"/>
          </a:xfrm>
          <a:prstGeom prst="rect">
            <a:avLst/>
          </a:prstGeom>
        </p:spPr>
      </p:pic>
      <p:sp>
        <p:nvSpPr>
          <p:cNvPr id="21" name="Slide Number Placeholder 5">
            <a:extLst>
              <a:ext uri="{FF2B5EF4-FFF2-40B4-BE49-F238E27FC236}">
                <a16:creationId xmlns:a16="http://schemas.microsoft.com/office/drawing/2014/main" id="{7378696B-9122-9EFC-CD2E-08D19456BAF8}"/>
              </a:ext>
            </a:extLst>
          </p:cNvPr>
          <p:cNvSpPr>
            <a:spLocks noGrp="1"/>
          </p:cNvSpPr>
          <p:nvPr>
            <p:ph type="sldNum" sz="quarter" idx="4"/>
          </p:nvPr>
        </p:nvSpPr>
        <p:spPr>
          <a:xfrm>
            <a:off x="10875818" y="6525491"/>
            <a:ext cx="1163782" cy="195984"/>
          </a:xfrm>
          <a:prstGeom prst="rect">
            <a:avLst/>
          </a:prstGeom>
        </p:spPr>
        <p:txBody>
          <a:bodyPr/>
          <a:lstStyle>
            <a:lvl1pPr algn="r">
              <a:defRPr sz="800">
                <a:solidFill>
                  <a:schemeClr val="tx1"/>
                </a:solidFill>
              </a:defRPr>
            </a:lvl1pPr>
          </a:lstStyle>
          <a:p>
            <a:fld id="{BC7533A4-4A73-334D-8C5C-9E79E01D1301}" type="slidenum">
              <a:rPr lang="en-US" smtClean="0">
                <a:solidFill>
                  <a:schemeClr val="tx1">
                    <a:lumMod val="85000"/>
                    <a:lumOff val="15000"/>
                  </a:schemeClr>
                </a:solidFill>
              </a:rPr>
              <a:pPr/>
              <a:t>19</a:t>
            </a:fld>
            <a:endParaRPr lang="en-US" dirty="0">
              <a:solidFill>
                <a:schemeClr val="tx1">
                  <a:lumMod val="85000"/>
                  <a:lumOff val="15000"/>
                </a:schemeClr>
              </a:solidFill>
            </a:endParaRPr>
          </a:p>
        </p:txBody>
      </p:sp>
    </p:spTree>
    <p:extLst>
      <p:ext uri="{BB962C8B-B14F-4D97-AF65-F5344CB8AC3E}">
        <p14:creationId xmlns:p14="http://schemas.microsoft.com/office/powerpoint/2010/main" val="4164872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01343" y="585651"/>
            <a:ext cx="8536484" cy="797073"/>
          </a:xfrm>
        </p:spPr>
        <p:txBody>
          <a:bodyPr/>
          <a:lstStyle/>
          <a:p>
            <a:pPr marL="0" indent="0" algn="ctr">
              <a:buNone/>
            </a:pPr>
            <a:r>
              <a:rPr lang="en-US" sz="4000" b="1" dirty="0">
                <a:solidFill>
                  <a:srgbClr val="134CE0"/>
                </a:solidFill>
              </a:rPr>
              <a:t>Thank you to our Underwriter</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56993"/>
          <a:stretch/>
        </p:blipFill>
        <p:spPr>
          <a:xfrm>
            <a:off x="4421308" y="1533220"/>
            <a:ext cx="5696555" cy="653527"/>
          </a:xfrm>
          <a:prstGeom prst="rect">
            <a:avLst/>
          </a:prstGeom>
        </p:spPr>
      </p:pic>
      <p:sp>
        <p:nvSpPr>
          <p:cNvPr id="5" name="Content Placeholder 2">
            <a:extLst>
              <a:ext uri="{FF2B5EF4-FFF2-40B4-BE49-F238E27FC236}">
                <a16:creationId xmlns:a16="http://schemas.microsoft.com/office/drawing/2014/main" id="{8DF08257-44CD-47FF-A2F5-C1756A107708}"/>
              </a:ext>
            </a:extLst>
          </p:cNvPr>
          <p:cNvSpPr txBox="1">
            <a:spLocks/>
          </p:cNvSpPr>
          <p:nvPr/>
        </p:nvSpPr>
        <p:spPr>
          <a:xfrm>
            <a:off x="3001343" y="2337243"/>
            <a:ext cx="8536484" cy="797073"/>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Clr>
                <a:srgbClr val="0000FF"/>
              </a:buClr>
              <a:buFont typeface="Wingdings" panose="05000000000000000000" pitchFamily="2" charset="2"/>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10000"/>
              </a:lnSpc>
              <a:spcBef>
                <a:spcPts val="500"/>
              </a:spcBef>
              <a:buClr>
                <a:srgbClr val="0000FF"/>
              </a:buClr>
              <a:buFont typeface="Wingdings" panose="05000000000000000000"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10000"/>
              </a:lnSpc>
              <a:spcBef>
                <a:spcPts val="500"/>
              </a:spcBef>
              <a:buClr>
                <a:srgbClr val="0000FF"/>
              </a:buClr>
              <a:buFont typeface="Wingdings" panose="05000000000000000000" pitchFamily="2" charset="2"/>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10000"/>
              </a:lnSpc>
              <a:spcBef>
                <a:spcPts val="500"/>
              </a:spcBef>
              <a:buClr>
                <a:srgbClr val="0000FF"/>
              </a:buClr>
              <a:buFont typeface="Wingdings" panose="05000000000000000000" pitchFamily="2" charset="2"/>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10000"/>
              </a:lnSpc>
              <a:spcBef>
                <a:spcPts val="500"/>
              </a:spcBef>
              <a:buClr>
                <a:srgbClr val="0000FF"/>
              </a:buClr>
              <a:buFont typeface="Wingdings" panose="05000000000000000000" pitchFamily="2" charset="2"/>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sz="4000" b="1" dirty="0">
                <a:solidFill>
                  <a:srgbClr val="134CE0"/>
                </a:solidFill>
              </a:rPr>
              <a:t>And our Supporting Partners</a:t>
            </a:r>
          </a:p>
        </p:txBody>
      </p:sp>
      <p:sp>
        <p:nvSpPr>
          <p:cNvPr id="6" name="Content Placeholder 2">
            <a:extLst>
              <a:ext uri="{FF2B5EF4-FFF2-40B4-BE49-F238E27FC236}">
                <a16:creationId xmlns:a16="http://schemas.microsoft.com/office/drawing/2014/main" id="{846BFD3A-4B3A-E351-B056-1E6D5EF8AFD5}"/>
              </a:ext>
            </a:extLst>
          </p:cNvPr>
          <p:cNvSpPr txBox="1">
            <a:spLocks/>
          </p:cNvSpPr>
          <p:nvPr/>
        </p:nvSpPr>
        <p:spPr>
          <a:xfrm>
            <a:off x="1961536" y="3240528"/>
            <a:ext cx="10023694" cy="3617472"/>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Clr>
                <a:srgbClr val="0000FF"/>
              </a:buClr>
              <a:buFont typeface="Wingdings" panose="05000000000000000000" pitchFamily="2" charset="2"/>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10000"/>
              </a:lnSpc>
              <a:spcBef>
                <a:spcPts val="500"/>
              </a:spcBef>
              <a:buClr>
                <a:srgbClr val="0000FF"/>
              </a:buClr>
              <a:buFont typeface="Wingdings" panose="05000000000000000000"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10000"/>
              </a:lnSpc>
              <a:spcBef>
                <a:spcPts val="500"/>
              </a:spcBef>
              <a:buClr>
                <a:srgbClr val="0000FF"/>
              </a:buClr>
              <a:buFont typeface="Wingdings" panose="05000000000000000000" pitchFamily="2" charset="2"/>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10000"/>
              </a:lnSpc>
              <a:spcBef>
                <a:spcPts val="500"/>
              </a:spcBef>
              <a:buClr>
                <a:srgbClr val="0000FF"/>
              </a:buClr>
              <a:buFont typeface="Wingdings" panose="05000000000000000000" pitchFamily="2" charset="2"/>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10000"/>
              </a:lnSpc>
              <a:spcBef>
                <a:spcPts val="500"/>
              </a:spcBef>
              <a:buClr>
                <a:srgbClr val="0000FF"/>
              </a:buClr>
              <a:buFont typeface="Wingdings" panose="05000000000000000000" pitchFamily="2" charset="2"/>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
                <a:srgbClr val="0000FF"/>
              </a:buClr>
              <a:buSzTx/>
              <a:buFont typeface="Wingdings" panose="05000000000000000000" pitchFamily="2" charset="2"/>
              <a:buNone/>
              <a:tabLst/>
              <a:defRPr/>
            </a:pPr>
            <a:r>
              <a:rPr kumimoji="0" lang="en-US" sz="2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ABC Owned Television Stations, </a:t>
            </a:r>
            <a:r>
              <a:rPr kumimoji="0" lang="en-US" sz="2600" b="0" i="0" u="none" strike="noStrike" kern="120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AdCellerant</a:t>
            </a:r>
            <a:r>
              <a:rPr kumimoji="0" lang="en-US" sz="2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BIA Advisory Services, </a:t>
            </a:r>
            <a:r>
              <a:rPr kumimoji="0" lang="en-US" sz="2600" b="0" i="0" u="none" strike="noStrike" kern="120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Comscore</a:t>
            </a:r>
            <a:r>
              <a:rPr kumimoji="0" lang="en-US" sz="2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Cox Media Group, The E.W. Scripps Company, Graham Media Group, Gray Television, Hearst Television, Katz Television Group, </a:t>
            </a:r>
            <a:r>
              <a:rPr lang="en-US" sz="2600" dirty="0">
                <a:solidFill>
                  <a:srgbClr val="000000"/>
                </a:solidFill>
              </a:rPr>
              <a:t>Locality, </a:t>
            </a:r>
            <a:r>
              <a:rPr kumimoji="0" lang="en-US" sz="2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Marathon Ventures, Morgan Murphy Media, </a:t>
            </a:r>
            <a:br>
              <a:rPr kumimoji="0" lang="en-US" sz="2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NBCUniversal Local, Nielsen, Standard Media Group, Telemundo, Univision Television Group, </a:t>
            </a:r>
            <a:r>
              <a:rPr kumimoji="0" lang="en-US" sz="2600" b="0" i="0" u="none" strike="noStrike" kern="120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Vivvix</a:t>
            </a:r>
            <a:endParaRPr kumimoji="0" lang="en-US" sz="2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0B916434-6467-F515-CB5E-D781D0FFC59A}"/>
              </a:ext>
            </a:extLst>
          </p:cNvPr>
          <p:cNvSpPr/>
          <p:nvPr/>
        </p:nvSpPr>
        <p:spPr>
          <a:xfrm>
            <a:off x="0" y="269275"/>
            <a:ext cx="12192000" cy="45719"/>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EBC5331F-4E01-CDDC-DD5A-5A111185E08D}"/>
              </a:ext>
            </a:extLst>
          </p:cNvPr>
          <p:cNvSpPr/>
          <p:nvPr/>
        </p:nvSpPr>
        <p:spPr>
          <a:xfrm>
            <a:off x="0" y="6454358"/>
            <a:ext cx="12192000" cy="45719"/>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C875D4BD-6905-C141-661B-9F701EBE21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605" y="484355"/>
            <a:ext cx="1919480" cy="1375628"/>
          </a:xfrm>
          <a:prstGeom prst="rect">
            <a:avLst/>
          </a:prstGeom>
        </p:spPr>
      </p:pic>
      <p:pic>
        <p:nvPicPr>
          <p:cNvPr id="9" name="Picture 8">
            <a:extLst>
              <a:ext uri="{FF2B5EF4-FFF2-40B4-BE49-F238E27FC236}">
                <a16:creationId xmlns:a16="http://schemas.microsoft.com/office/drawing/2014/main" id="{4E64C325-7DA8-1B62-E873-CCEA3CF00AAE}"/>
              </a:ext>
            </a:extLst>
          </p:cNvPr>
          <p:cNvPicPr>
            <a:picLocks noChangeAspect="1"/>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6311006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C5B3E7FD-1388-E8E3-CE41-C44EF0B045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7272599">
            <a:off x="423560" y="249860"/>
            <a:ext cx="1803234" cy="1554649"/>
          </a:xfrm>
          <a:prstGeom prst="rect">
            <a:avLst/>
          </a:prstGeom>
        </p:spPr>
      </p:pic>
      <p:pic>
        <p:nvPicPr>
          <p:cNvPr id="59" name="Picture 2">
            <a:extLst>
              <a:ext uri="{FF2B5EF4-FFF2-40B4-BE49-F238E27FC236}">
                <a16:creationId xmlns:a16="http://schemas.microsoft.com/office/drawing/2014/main" id="{F425B067-4756-FFFF-43E5-C3338201CB2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33000"/>
                    </a14:imgEffect>
                  </a14:imgLayer>
                </a14:imgProps>
              </a:ext>
            </a:extLst>
          </a:blip>
          <a:srcRect l="78" t="-36173" r="-78" b="36189"/>
          <a:stretch/>
        </p:blipFill>
        <p:spPr bwMode="auto">
          <a:xfrm flipH="1">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CD76DC35-F4BC-A47C-742F-1B362A1AC9F2}"/>
              </a:ext>
            </a:extLst>
          </p:cNvPr>
          <p:cNvPicPr>
            <a:picLocks noChangeAspect="1"/>
          </p:cNvPicPr>
          <p:nvPr/>
        </p:nvPicPr>
        <p:blipFill>
          <a:blip r:embed="rId7">
            <a:alphaModFix amt="20000"/>
          </a:blip>
          <a:srcRect/>
          <a:stretch/>
        </p:blipFill>
        <p:spPr>
          <a:xfrm>
            <a:off x="0" y="1"/>
            <a:ext cx="12190094" cy="6858000"/>
          </a:xfrm>
          <a:prstGeom prst="rect">
            <a:avLst/>
          </a:prstGeom>
        </p:spPr>
      </p:pic>
      <p:sp>
        <p:nvSpPr>
          <p:cNvPr id="24" name="TextBox 23">
            <a:extLst>
              <a:ext uri="{FF2B5EF4-FFF2-40B4-BE49-F238E27FC236}">
                <a16:creationId xmlns:a16="http://schemas.microsoft.com/office/drawing/2014/main" id="{173D2AD8-FF76-0241-8A4F-7A810AB16850}"/>
              </a:ext>
            </a:extLst>
          </p:cNvPr>
          <p:cNvSpPr txBox="1"/>
          <p:nvPr/>
        </p:nvSpPr>
        <p:spPr>
          <a:xfrm>
            <a:off x="7706592" y="661186"/>
            <a:ext cx="1261031" cy="707886"/>
          </a:xfrm>
          <a:prstGeom prst="rect">
            <a:avLst/>
          </a:prstGeom>
          <a:noFill/>
        </p:spPr>
        <p:txBody>
          <a:bodyPr wrap="square">
            <a:spAutoFit/>
          </a:bodyPr>
          <a:lstStyle/>
          <a:p>
            <a:pPr algn="ctr"/>
            <a:r>
              <a:rPr lang="en-US" sz="4000" b="1" dirty="0">
                <a:solidFill>
                  <a:schemeClr val="tx2"/>
                </a:solidFill>
              </a:rPr>
              <a:t>UP</a:t>
            </a:r>
          </a:p>
        </p:txBody>
      </p:sp>
      <p:sp>
        <p:nvSpPr>
          <p:cNvPr id="25" name="TextBox 24">
            <a:extLst>
              <a:ext uri="{FF2B5EF4-FFF2-40B4-BE49-F238E27FC236}">
                <a16:creationId xmlns:a16="http://schemas.microsoft.com/office/drawing/2014/main" id="{1165A1B1-3EE5-17FB-4F99-8AE0552958D8}"/>
              </a:ext>
            </a:extLst>
          </p:cNvPr>
          <p:cNvSpPr txBox="1"/>
          <p:nvPr/>
        </p:nvSpPr>
        <p:spPr>
          <a:xfrm>
            <a:off x="6764063" y="3637329"/>
            <a:ext cx="3146088" cy="646331"/>
          </a:xfrm>
          <a:prstGeom prst="rect">
            <a:avLst/>
          </a:prstGeom>
          <a:noFill/>
        </p:spPr>
        <p:txBody>
          <a:bodyPr wrap="square">
            <a:spAutoFit/>
          </a:bodyPr>
          <a:lstStyle/>
          <a:p>
            <a:pPr algn="ctr"/>
            <a:r>
              <a:rPr lang="en-US" sz="3600" b="1" dirty="0">
                <a:solidFill>
                  <a:schemeClr val="tx2"/>
                </a:solidFill>
              </a:rPr>
              <a:t>DOWN</a:t>
            </a:r>
          </a:p>
        </p:txBody>
      </p:sp>
      <p:grpSp>
        <p:nvGrpSpPr>
          <p:cNvPr id="26" name="Group 25">
            <a:extLst>
              <a:ext uri="{FF2B5EF4-FFF2-40B4-BE49-F238E27FC236}">
                <a16:creationId xmlns:a16="http://schemas.microsoft.com/office/drawing/2014/main" id="{3F48036A-FFF9-6F0B-2DEB-86834C0CFD8A}"/>
              </a:ext>
            </a:extLst>
          </p:cNvPr>
          <p:cNvGrpSpPr/>
          <p:nvPr/>
        </p:nvGrpSpPr>
        <p:grpSpPr>
          <a:xfrm rot="243112" flipH="1" flipV="1">
            <a:off x="7939179" y="1418157"/>
            <a:ext cx="528609" cy="2209763"/>
            <a:chOff x="7077104" y="2088591"/>
            <a:chExt cx="912719" cy="3815474"/>
          </a:xfrm>
        </p:grpSpPr>
        <p:sp>
          <p:nvSpPr>
            <p:cNvPr id="27" name="Graphic 44">
              <a:extLst>
                <a:ext uri="{FF2B5EF4-FFF2-40B4-BE49-F238E27FC236}">
                  <a16:creationId xmlns:a16="http://schemas.microsoft.com/office/drawing/2014/main" id="{6923A8F1-E387-FCC7-8AE8-6DACCC9EE5B2}"/>
                </a:ext>
              </a:extLst>
            </p:cNvPr>
            <p:cNvSpPr/>
            <p:nvPr/>
          </p:nvSpPr>
          <p:spPr>
            <a:xfrm rot="16035798">
              <a:off x="5685390" y="3480305"/>
              <a:ext cx="3468052" cy="684623"/>
            </a:xfrm>
            <a:custGeom>
              <a:avLst/>
              <a:gdLst>
                <a:gd name="connsiteX0" fmla="*/ 2816483 w 3295065"/>
                <a:gd name="connsiteY0" fmla="*/ 7940 h 678400"/>
                <a:gd name="connsiteX1" fmla="*/ 2799725 w 3295065"/>
                <a:gd name="connsiteY1" fmla="*/ 117 h 678400"/>
                <a:gd name="connsiteX2" fmla="*/ 2790292 w 3295065"/>
                <a:gd name="connsiteY2" fmla="*/ 70309 h 678400"/>
                <a:gd name="connsiteX3" fmla="*/ 3088040 w 3295065"/>
                <a:gd name="connsiteY3" fmla="*/ 152375 h 678400"/>
                <a:gd name="connsiteX4" fmla="*/ 2521121 w 3295065"/>
                <a:gd name="connsiteY4" fmla="*/ 298808 h 678400"/>
                <a:gd name="connsiteX5" fmla="*/ 1990546 w 3295065"/>
                <a:gd name="connsiteY5" fmla="*/ 215909 h 678400"/>
                <a:gd name="connsiteX6" fmla="*/ 764042 w 3295065"/>
                <a:gd name="connsiteY6" fmla="*/ 628128 h 678400"/>
                <a:gd name="connsiteX7" fmla="*/ 73107 w 3295065"/>
                <a:gd name="connsiteY7" fmla="*/ 365227 h 678400"/>
                <a:gd name="connsiteX8" fmla="*/ 23945 w 3295065"/>
                <a:gd name="connsiteY8" fmla="*/ 441245 h 678400"/>
                <a:gd name="connsiteX9" fmla="*/ 765207 w 3295065"/>
                <a:gd name="connsiteY9" fmla="*/ 678400 h 678400"/>
                <a:gd name="connsiteX10" fmla="*/ 1988937 w 3295065"/>
                <a:gd name="connsiteY10" fmla="*/ 243708 h 678400"/>
                <a:gd name="connsiteX11" fmla="*/ 2524284 w 3295065"/>
                <a:gd name="connsiteY11" fmla="*/ 323888 h 678400"/>
                <a:gd name="connsiteX12" fmla="*/ 3102856 w 3295065"/>
                <a:gd name="connsiteY12" fmla="*/ 275004 h 678400"/>
                <a:gd name="connsiteX13" fmla="*/ 3117671 w 3295065"/>
                <a:gd name="connsiteY13" fmla="*/ 287433 h 678400"/>
                <a:gd name="connsiteX14" fmla="*/ 2893056 w 3295065"/>
                <a:gd name="connsiteY14" fmla="*/ 415499 h 678400"/>
                <a:gd name="connsiteX15" fmla="*/ 3006529 w 3295065"/>
                <a:gd name="connsiteY15" fmla="*/ 513435 h 678400"/>
                <a:gd name="connsiteX16" fmla="*/ 3145970 w 3295065"/>
                <a:gd name="connsiteY16" fmla="*/ 298142 h 678400"/>
                <a:gd name="connsiteX17" fmla="*/ 3230200 w 3295065"/>
                <a:gd name="connsiteY17" fmla="*/ 244152 h 678400"/>
                <a:gd name="connsiteX18" fmla="*/ 3218548 w 3295065"/>
                <a:gd name="connsiteY18" fmla="*/ 145772 h 678400"/>
                <a:gd name="connsiteX19" fmla="*/ 2816538 w 3295065"/>
                <a:gd name="connsiteY19" fmla="*/ 7940 h 678400"/>
                <a:gd name="connsiteX20" fmla="*/ 3093589 w 3295065"/>
                <a:gd name="connsiteY20" fmla="*/ 262574 h 678400"/>
                <a:gd name="connsiteX21" fmla="*/ 3098139 w 3295065"/>
                <a:gd name="connsiteY21" fmla="*/ 269344 h 678400"/>
                <a:gd name="connsiteX22" fmla="*/ 3093589 w 3295065"/>
                <a:gd name="connsiteY22" fmla="*/ 262574 h 678400"/>
                <a:gd name="connsiteX23" fmla="*/ 3115507 w 3295065"/>
                <a:gd name="connsiteY23" fmla="*/ 282328 h 678400"/>
                <a:gd name="connsiteX24" fmla="*/ 3107683 w 3295065"/>
                <a:gd name="connsiteY24" fmla="*/ 276335 h 678400"/>
                <a:gd name="connsiteX25" fmla="*/ 3123941 w 3295065"/>
                <a:gd name="connsiteY25" fmla="*/ 282661 h 678400"/>
                <a:gd name="connsiteX26" fmla="*/ 3122498 w 3295065"/>
                <a:gd name="connsiteY26" fmla="*/ 283771 h 678400"/>
                <a:gd name="connsiteX27" fmla="*/ 3115507 w 3295065"/>
                <a:gd name="connsiteY27" fmla="*/ 282328 h 678400"/>
                <a:gd name="connsiteX28" fmla="*/ 3231421 w 3295065"/>
                <a:gd name="connsiteY28" fmla="*/ 209639 h 678400"/>
                <a:gd name="connsiteX29" fmla="*/ 3220490 w 3295065"/>
                <a:gd name="connsiteY29" fmla="*/ 183782 h 678400"/>
                <a:gd name="connsiteX30" fmla="*/ 3254060 w 3295065"/>
                <a:gd name="connsiteY30" fmla="*/ 194824 h 678400"/>
                <a:gd name="connsiteX31" fmla="*/ 3231365 w 3295065"/>
                <a:gd name="connsiteY31" fmla="*/ 209583 h 678400"/>
                <a:gd name="connsiteX0" fmla="*/ 2743376 w 3221959"/>
                <a:gd name="connsiteY0" fmla="*/ 7940 h 690174"/>
                <a:gd name="connsiteX1" fmla="*/ 2726618 w 3221959"/>
                <a:gd name="connsiteY1" fmla="*/ 117 h 690174"/>
                <a:gd name="connsiteX2" fmla="*/ 2717185 w 3221959"/>
                <a:gd name="connsiteY2" fmla="*/ 70309 h 690174"/>
                <a:gd name="connsiteX3" fmla="*/ 3014933 w 3221959"/>
                <a:gd name="connsiteY3" fmla="*/ 152375 h 690174"/>
                <a:gd name="connsiteX4" fmla="*/ 2448014 w 3221959"/>
                <a:gd name="connsiteY4" fmla="*/ 298808 h 690174"/>
                <a:gd name="connsiteX5" fmla="*/ 1917439 w 3221959"/>
                <a:gd name="connsiteY5" fmla="*/ 215909 h 690174"/>
                <a:gd name="connsiteX6" fmla="*/ 690935 w 3221959"/>
                <a:gd name="connsiteY6" fmla="*/ 628128 h 690174"/>
                <a:gd name="connsiteX7" fmla="*/ 0 w 3221959"/>
                <a:gd name="connsiteY7" fmla="*/ 365227 h 690174"/>
                <a:gd name="connsiteX8" fmla="*/ 51660 w 3221959"/>
                <a:gd name="connsiteY8" fmla="*/ 489902 h 690174"/>
                <a:gd name="connsiteX9" fmla="*/ 692100 w 3221959"/>
                <a:gd name="connsiteY9" fmla="*/ 678400 h 690174"/>
                <a:gd name="connsiteX10" fmla="*/ 1915830 w 3221959"/>
                <a:gd name="connsiteY10" fmla="*/ 243708 h 690174"/>
                <a:gd name="connsiteX11" fmla="*/ 2451177 w 3221959"/>
                <a:gd name="connsiteY11" fmla="*/ 323888 h 690174"/>
                <a:gd name="connsiteX12" fmla="*/ 3029749 w 3221959"/>
                <a:gd name="connsiteY12" fmla="*/ 275004 h 690174"/>
                <a:gd name="connsiteX13" fmla="*/ 3044564 w 3221959"/>
                <a:gd name="connsiteY13" fmla="*/ 287433 h 690174"/>
                <a:gd name="connsiteX14" fmla="*/ 2819949 w 3221959"/>
                <a:gd name="connsiteY14" fmla="*/ 415499 h 690174"/>
                <a:gd name="connsiteX15" fmla="*/ 2933422 w 3221959"/>
                <a:gd name="connsiteY15" fmla="*/ 513435 h 690174"/>
                <a:gd name="connsiteX16" fmla="*/ 3072863 w 3221959"/>
                <a:gd name="connsiteY16" fmla="*/ 298142 h 690174"/>
                <a:gd name="connsiteX17" fmla="*/ 3157093 w 3221959"/>
                <a:gd name="connsiteY17" fmla="*/ 244152 h 690174"/>
                <a:gd name="connsiteX18" fmla="*/ 3145441 w 3221959"/>
                <a:gd name="connsiteY18" fmla="*/ 145772 h 690174"/>
                <a:gd name="connsiteX19" fmla="*/ 2743431 w 3221959"/>
                <a:gd name="connsiteY19" fmla="*/ 7940 h 690174"/>
                <a:gd name="connsiteX20" fmla="*/ 2743376 w 3221959"/>
                <a:gd name="connsiteY20" fmla="*/ 7940 h 690174"/>
                <a:gd name="connsiteX21" fmla="*/ 3020482 w 3221959"/>
                <a:gd name="connsiteY21" fmla="*/ 262574 h 690174"/>
                <a:gd name="connsiteX22" fmla="*/ 3025032 w 3221959"/>
                <a:gd name="connsiteY22" fmla="*/ 269344 h 690174"/>
                <a:gd name="connsiteX23" fmla="*/ 3020482 w 3221959"/>
                <a:gd name="connsiteY23" fmla="*/ 262574 h 690174"/>
                <a:gd name="connsiteX24" fmla="*/ 3042400 w 3221959"/>
                <a:gd name="connsiteY24" fmla="*/ 282328 h 690174"/>
                <a:gd name="connsiteX25" fmla="*/ 3034576 w 3221959"/>
                <a:gd name="connsiteY25" fmla="*/ 276335 h 690174"/>
                <a:gd name="connsiteX26" fmla="*/ 3050834 w 3221959"/>
                <a:gd name="connsiteY26" fmla="*/ 282661 h 690174"/>
                <a:gd name="connsiteX27" fmla="*/ 3049391 w 3221959"/>
                <a:gd name="connsiteY27" fmla="*/ 283771 h 690174"/>
                <a:gd name="connsiteX28" fmla="*/ 3042400 w 3221959"/>
                <a:gd name="connsiteY28" fmla="*/ 282328 h 690174"/>
                <a:gd name="connsiteX29" fmla="*/ 3158314 w 3221959"/>
                <a:gd name="connsiteY29" fmla="*/ 209639 h 690174"/>
                <a:gd name="connsiteX30" fmla="*/ 3147383 w 3221959"/>
                <a:gd name="connsiteY30" fmla="*/ 183782 h 690174"/>
                <a:gd name="connsiteX31" fmla="*/ 3180953 w 3221959"/>
                <a:gd name="connsiteY31" fmla="*/ 194824 h 690174"/>
                <a:gd name="connsiteX32" fmla="*/ 3158258 w 3221959"/>
                <a:gd name="connsiteY32" fmla="*/ 209583 h 690174"/>
                <a:gd name="connsiteX33" fmla="*/ 3158314 w 3221959"/>
                <a:gd name="connsiteY33" fmla="*/ 209639 h 690174"/>
                <a:gd name="connsiteX0" fmla="*/ 2743376 w 3221959"/>
                <a:gd name="connsiteY0" fmla="*/ 7940 h 684173"/>
                <a:gd name="connsiteX1" fmla="*/ 2726618 w 3221959"/>
                <a:gd name="connsiteY1" fmla="*/ 117 h 684173"/>
                <a:gd name="connsiteX2" fmla="*/ 2717185 w 3221959"/>
                <a:gd name="connsiteY2" fmla="*/ 70309 h 684173"/>
                <a:gd name="connsiteX3" fmla="*/ 3014933 w 3221959"/>
                <a:gd name="connsiteY3" fmla="*/ 152375 h 684173"/>
                <a:gd name="connsiteX4" fmla="*/ 2448014 w 3221959"/>
                <a:gd name="connsiteY4" fmla="*/ 298808 h 684173"/>
                <a:gd name="connsiteX5" fmla="*/ 1917439 w 3221959"/>
                <a:gd name="connsiteY5" fmla="*/ 215909 h 684173"/>
                <a:gd name="connsiteX6" fmla="*/ 690935 w 3221959"/>
                <a:gd name="connsiteY6" fmla="*/ 628128 h 684173"/>
                <a:gd name="connsiteX7" fmla="*/ 0 w 3221959"/>
                <a:gd name="connsiteY7" fmla="*/ 365227 h 684173"/>
                <a:gd name="connsiteX8" fmla="*/ 51660 w 3221959"/>
                <a:gd name="connsiteY8" fmla="*/ 489902 h 684173"/>
                <a:gd name="connsiteX9" fmla="*/ 692100 w 3221959"/>
                <a:gd name="connsiteY9" fmla="*/ 678400 h 684173"/>
                <a:gd name="connsiteX10" fmla="*/ 1915830 w 3221959"/>
                <a:gd name="connsiteY10" fmla="*/ 243708 h 684173"/>
                <a:gd name="connsiteX11" fmla="*/ 2451177 w 3221959"/>
                <a:gd name="connsiteY11" fmla="*/ 323888 h 684173"/>
                <a:gd name="connsiteX12" fmla="*/ 3029749 w 3221959"/>
                <a:gd name="connsiteY12" fmla="*/ 275004 h 684173"/>
                <a:gd name="connsiteX13" fmla="*/ 3044564 w 3221959"/>
                <a:gd name="connsiteY13" fmla="*/ 287433 h 684173"/>
                <a:gd name="connsiteX14" fmla="*/ 2819949 w 3221959"/>
                <a:gd name="connsiteY14" fmla="*/ 415499 h 684173"/>
                <a:gd name="connsiteX15" fmla="*/ 2933422 w 3221959"/>
                <a:gd name="connsiteY15" fmla="*/ 513435 h 684173"/>
                <a:gd name="connsiteX16" fmla="*/ 3072863 w 3221959"/>
                <a:gd name="connsiteY16" fmla="*/ 298142 h 684173"/>
                <a:gd name="connsiteX17" fmla="*/ 3157093 w 3221959"/>
                <a:gd name="connsiteY17" fmla="*/ 244152 h 684173"/>
                <a:gd name="connsiteX18" fmla="*/ 3145441 w 3221959"/>
                <a:gd name="connsiteY18" fmla="*/ 145772 h 684173"/>
                <a:gd name="connsiteX19" fmla="*/ 2743431 w 3221959"/>
                <a:gd name="connsiteY19" fmla="*/ 7940 h 684173"/>
                <a:gd name="connsiteX20" fmla="*/ 2743376 w 3221959"/>
                <a:gd name="connsiteY20" fmla="*/ 7940 h 684173"/>
                <a:gd name="connsiteX21" fmla="*/ 3020482 w 3221959"/>
                <a:gd name="connsiteY21" fmla="*/ 262574 h 684173"/>
                <a:gd name="connsiteX22" fmla="*/ 3025032 w 3221959"/>
                <a:gd name="connsiteY22" fmla="*/ 269344 h 684173"/>
                <a:gd name="connsiteX23" fmla="*/ 3020482 w 3221959"/>
                <a:gd name="connsiteY23" fmla="*/ 262574 h 684173"/>
                <a:gd name="connsiteX24" fmla="*/ 3042400 w 3221959"/>
                <a:gd name="connsiteY24" fmla="*/ 282328 h 684173"/>
                <a:gd name="connsiteX25" fmla="*/ 3034576 w 3221959"/>
                <a:gd name="connsiteY25" fmla="*/ 276335 h 684173"/>
                <a:gd name="connsiteX26" fmla="*/ 3050834 w 3221959"/>
                <a:gd name="connsiteY26" fmla="*/ 282661 h 684173"/>
                <a:gd name="connsiteX27" fmla="*/ 3049391 w 3221959"/>
                <a:gd name="connsiteY27" fmla="*/ 283771 h 684173"/>
                <a:gd name="connsiteX28" fmla="*/ 3042400 w 3221959"/>
                <a:gd name="connsiteY28" fmla="*/ 282328 h 684173"/>
                <a:gd name="connsiteX29" fmla="*/ 3158314 w 3221959"/>
                <a:gd name="connsiteY29" fmla="*/ 209639 h 684173"/>
                <a:gd name="connsiteX30" fmla="*/ 3147383 w 3221959"/>
                <a:gd name="connsiteY30" fmla="*/ 183782 h 684173"/>
                <a:gd name="connsiteX31" fmla="*/ 3180953 w 3221959"/>
                <a:gd name="connsiteY31" fmla="*/ 194824 h 684173"/>
                <a:gd name="connsiteX32" fmla="*/ 3158258 w 3221959"/>
                <a:gd name="connsiteY32" fmla="*/ 209583 h 684173"/>
                <a:gd name="connsiteX33" fmla="*/ 3158314 w 3221959"/>
                <a:gd name="connsiteY33" fmla="*/ 209639 h 684173"/>
                <a:gd name="connsiteX0" fmla="*/ 2743376 w 3221959"/>
                <a:gd name="connsiteY0" fmla="*/ 7940 h 685079"/>
                <a:gd name="connsiteX1" fmla="*/ 2726618 w 3221959"/>
                <a:gd name="connsiteY1" fmla="*/ 117 h 685079"/>
                <a:gd name="connsiteX2" fmla="*/ 2717185 w 3221959"/>
                <a:gd name="connsiteY2" fmla="*/ 70309 h 685079"/>
                <a:gd name="connsiteX3" fmla="*/ 3014933 w 3221959"/>
                <a:gd name="connsiteY3" fmla="*/ 152375 h 685079"/>
                <a:gd name="connsiteX4" fmla="*/ 2448014 w 3221959"/>
                <a:gd name="connsiteY4" fmla="*/ 298808 h 685079"/>
                <a:gd name="connsiteX5" fmla="*/ 1917439 w 3221959"/>
                <a:gd name="connsiteY5" fmla="*/ 215909 h 685079"/>
                <a:gd name="connsiteX6" fmla="*/ 690935 w 3221959"/>
                <a:gd name="connsiteY6" fmla="*/ 628128 h 685079"/>
                <a:gd name="connsiteX7" fmla="*/ 0 w 3221959"/>
                <a:gd name="connsiteY7" fmla="*/ 365227 h 685079"/>
                <a:gd name="connsiteX8" fmla="*/ 53619 w 3221959"/>
                <a:gd name="connsiteY8" fmla="*/ 502889 h 685079"/>
                <a:gd name="connsiteX9" fmla="*/ 692100 w 3221959"/>
                <a:gd name="connsiteY9" fmla="*/ 678400 h 685079"/>
                <a:gd name="connsiteX10" fmla="*/ 1915830 w 3221959"/>
                <a:gd name="connsiteY10" fmla="*/ 243708 h 685079"/>
                <a:gd name="connsiteX11" fmla="*/ 2451177 w 3221959"/>
                <a:gd name="connsiteY11" fmla="*/ 323888 h 685079"/>
                <a:gd name="connsiteX12" fmla="*/ 3029749 w 3221959"/>
                <a:gd name="connsiteY12" fmla="*/ 275004 h 685079"/>
                <a:gd name="connsiteX13" fmla="*/ 3044564 w 3221959"/>
                <a:gd name="connsiteY13" fmla="*/ 287433 h 685079"/>
                <a:gd name="connsiteX14" fmla="*/ 2819949 w 3221959"/>
                <a:gd name="connsiteY14" fmla="*/ 415499 h 685079"/>
                <a:gd name="connsiteX15" fmla="*/ 2933422 w 3221959"/>
                <a:gd name="connsiteY15" fmla="*/ 513435 h 685079"/>
                <a:gd name="connsiteX16" fmla="*/ 3072863 w 3221959"/>
                <a:gd name="connsiteY16" fmla="*/ 298142 h 685079"/>
                <a:gd name="connsiteX17" fmla="*/ 3157093 w 3221959"/>
                <a:gd name="connsiteY17" fmla="*/ 244152 h 685079"/>
                <a:gd name="connsiteX18" fmla="*/ 3145441 w 3221959"/>
                <a:gd name="connsiteY18" fmla="*/ 145772 h 685079"/>
                <a:gd name="connsiteX19" fmla="*/ 2743431 w 3221959"/>
                <a:gd name="connsiteY19" fmla="*/ 7940 h 685079"/>
                <a:gd name="connsiteX20" fmla="*/ 2743376 w 3221959"/>
                <a:gd name="connsiteY20" fmla="*/ 7940 h 685079"/>
                <a:gd name="connsiteX21" fmla="*/ 3020482 w 3221959"/>
                <a:gd name="connsiteY21" fmla="*/ 262574 h 685079"/>
                <a:gd name="connsiteX22" fmla="*/ 3025032 w 3221959"/>
                <a:gd name="connsiteY22" fmla="*/ 269344 h 685079"/>
                <a:gd name="connsiteX23" fmla="*/ 3020482 w 3221959"/>
                <a:gd name="connsiteY23" fmla="*/ 262574 h 685079"/>
                <a:gd name="connsiteX24" fmla="*/ 3042400 w 3221959"/>
                <a:gd name="connsiteY24" fmla="*/ 282328 h 685079"/>
                <a:gd name="connsiteX25" fmla="*/ 3034576 w 3221959"/>
                <a:gd name="connsiteY25" fmla="*/ 276335 h 685079"/>
                <a:gd name="connsiteX26" fmla="*/ 3050834 w 3221959"/>
                <a:gd name="connsiteY26" fmla="*/ 282661 h 685079"/>
                <a:gd name="connsiteX27" fmla="*/ 3049391 w 3221959"/>
                <a:gd name="connsiteY27" fmla="*/ 283771 h 685079"/>
                <a:gd name="connsiteX28" fmla="*/ 3042400 w 3221959"/>
                <a:gd name="connsiteY28" fmla="*/ 282328 h 685079"/>
                <a:gd name="connsiteX29" fmla="*/ 3158314 w 3221959"/>
                <a:gd name="connsiteY29" fmla="*/ 209639 h 685079"/>
                <a:gd name="connsiteX30" fmla="*/ 3147383 w 3221959"/>
                <a:gd name="connsiteY30" fmla="*/ 183782 h 685079"/>
                <a:gd name="connsiteX31" fmla="*/ 3180953 w 3221959"/>
                <a:gd name="connsiteY31" fmla="*/ 194824 h 685079"/>
                <a:gd name="connsiteX32" fmla="*/ 3158258 w 3221959"/>
                <a:gd name="connsiteY32" fmla="*/ 209583 h 685079"/>
                <a:gd name="connsiteX33" fmla="*/ 3158314 w 3221959"/>
                <a:gd name="connsiteY33" fmla="*/ 209639 h 685079"/>
                <a:gd name="connsiteX0" fmla="*/ 2710021 w 3188604"/>
                <a:gd name="connsiteY0" fmla="*/ 7940 h 685079"/>
                <a:gd name="connsiteX1" fmla="*/ 2693263 w 3188604"/>
                <a:gd name="connsiteY1" fmla="*/ 117 h 685079"/>
                <a:gd name="connsiteX2" fmla="*/ 2683830 w 3188604"/>
                <a:gd name="connsiteY2" fmla="*/ 70309 h 685079"/>
                <a:gd name="connsiteX3" fmla="*/ 2981578 w 3188604"/>
                <a:gd name="connsiteY3" fmla="*/ 152375 h 685079"/>
                <a:gd name="connsiteX4" fmla="*/ 2414659 w 3188604"/>
                <a:gd name="connsiteY4" fmla="*/ 298808 h 685079"/>
                <a:gd name="connsiteX5" fmla="*/ 1884084 w 3188604"/>
                <a:gd name="connsiteY5" fmla="*/ 215909 h 685079"/>
                <a:gd name="connsiteX6" fmla="*/ 657580 w 3188604"/>
                <a:gd name="connsiteY6" fmla="*/ 628128 h 685079"/>
                <a:gd name="connsiteX7" fmla="*/ 104707 w 3188604"/>
                <a:gd name="connsiteY7" fmla="*/ 444031 h 685079"/>
                <a:gd name="connsiteX8" fmla="*/ 20264 w 3188604"/>
                <a:gd name="connsiteY8" fmla="*/ 502889 h 685079"/>
                <a:gd name="connsiteX9" fmla="*/ 658745 w 3188604"/>
                <a:gd name="connsiteY9" fmla="*/ 678400 h 685079"/>
                <a:gd name="connsiteX10" fmla="*/ 1882475 w 3188604"/>
                <a:gd name="connsiteY10" fmla="*/ 243708 h 685079"/>
                <a:gd name="connsiteX11" fmla="*/ 2417822 w 3188604"/>
                <a:gd name="connsiteY11" fmla="*/ 323888 h 685079"/>
                <a:gd name="connsiteX12" fmla="*/ 2996394 w 3188604"/>
                <a:gd name="connsiteY12" fmla="*/ 275004 h 685079"/>
                <a:gd name="connsiteX13" fmla="*/ 3011209 w 3188604"/>
                <a:gd name="connsiteY13" fmla="*/ 287433 h 685079"/>
                <a:gd name="connsiteX14" fmla="*/ 2786594 w 3188604"/>
                <a:gd name="connsiteY14" fmla="*/ 415499 h 685079"/>
                <a:gd name="connsiteX15" fmla="*/ 2900067 w 3188604"/>
                <a:gd name="connsiteY15" fmla="*/ 513435 h 685079"/>
                <a:gd name="connsiteX16" fmla="*/ 3039508 w 3188604"/>
                <a:gd name="connsiteY16" fmla="*/ 298142 h 685079"/>
                <a:gd name="connsiteX17" fmla="*/ 3123738 w 3188604"/>
                <a:gd name="connsiteY17" fmla="*/ 244152 h 685079"/>
                <a:gd name="connsiteX18" fmla="*/ 3112086 w 3188604"/>
                <a:gd name="connsiteY18" fmla="*/ 145772 h 685079"/>
                <a:gd name="connsiteX19" fmla="*/ 2710076 w 3188604"/>
                <a:gd name="connsiteY19" fmla="*/ 7940 h 685079"/>
                <a:gd name="connsiteX20" fmla="*/ 2710021 w 3188604"/>
                <a:gd name="connsiteY20" fmla="*/ 7940 h 685079"/>
                <a:gd name="connsiteX21" fmla="*/ 2987127 w 3188604"/>
                <a:gd name="connsiteY21" fmla="*/ 262574 h 685079"/>
                <a:gd name="connsiteX22" fmla="*/ 2991677 w 3188604"/>
                <a:gd name="connsiteY22" fmla="*/ 269344 h 685079"/>
                <a:gd name="connsiteX23" fmla="*/ 2987127 w 3188604"/>
                <a:gd name="connsiteY23" fmla="*/ 262574 h 685079"/>
                <a:gd name="connsiteX24" fmla="*/ 3009045 w 3188604"/>
                <a:gd name="connsiteY24" fmla="*/ 282328 h 685079"/>
                <a:gd name="connsiteX25" fmla="*/ 3001221 w 3188604"/>
                <a:gd name="connsiteY25" fmla="*/ 276335 h 685079"/>
                <a:gd name="connsiteX26" fmla="*/ 3017479 w 3188604"/>
                <a:gd name="connsiteY26" fmla="*/ 282661 h 685079"/>
                <a:gd name="connsiteX27" fmla="*/ 3016036 w 3188604"/>
                <a:gd name="connsiteY27" fmla="*/ 283771 h 685079"/>
                <a:gd name="connsiteX28" fmla="*/ 3009045 w 3188604"/>
                <a:gd name="connsiteY28" fmla="*/ 282328 h 685079"/>
                <a:gd name="connsiteX29" fmla="*/ 3124959 w 3188604"/>
                <a:gd name="connsiteY29" fmla="*/ 209639 h 685079"/>
                <a:gd name="connsiteX30" fmla="*/ 3114028 w 3188604"/>
                <a:gd name="connsiteY30" fmla="*/ 183782 h 685079"/>
                <a:gd name="connsiteX31" fmla="*/ 3147598 w 3188604"/>
                <a:gd name="connsiteY31" fmla="*/ 194824 h 685079"/>
                <a:gd name="connsiteX32" fmla="*/ 3124903 w 3188604"/>
                <a:gd name="connsiteY32" fmla="*/ 209583 h 685079"/>
                <a:gd name="connsiteX33" fmla="*/ 3124959 w 3188604"/>
                <a:gd name="connsiteY33" fmla="*/ 209639 h 685079"/>
                <a:gd name="connsiteX0" fmla="*/ 2750610 w 3229193"/>
                <a:gd name="connsiteY0" fmla="*/ 7940 h 685079"/>
                <a:gd name="connsiteX1" fmla="*/ 2733852 w 3229193"/>
                <a:gd name="connsiteY1" fmla="*/ 117 h 685079"/>
                <a:gd name="connsiteX2" fmla="*/ 2724419 w 3229193"/>
                <a:gd name="connsiteY2" fmla="*/ 70309 h 685079"/>
                <a:gd name="connsiteX3" fmla="*/ 3022167 w 3229193"/>
                <a:gd name="connsiteY3" fmla="*/ 152375 h 685079"/>
                <a:gd name="connsiteX4" fmla="*/ 2455248 w 3229193"/>
                <a:gd name="connsiteY4" fmla="*/ 298808 h 685079"/>
                <a:gd name="connsiteX5" fmla="*/ 1924673 w 3229193"/>
                <a:gd name="connsiteY5" fmla="*/ 215909 h 685079"/>
                <a:gd name="connsiteX6" fmla="*/ 698169 w 3229193"/>
                <a:gd name="connsiteY6" fmla="*/ 628128 h 685079"/>
                <a:gd name="connsiteX7" fmla="*/ 145296 w 3229193"/>
                <a:gd name="connsiteY7" fmla="*/ 444031 h 685079"/>
                <a:gd name="connsiteX8" fmla="*/ 60853 w 3229193"/>
                <a:gd name="connsiteY8" fmla="*/ 502889 h 685079"/>
                <a:gd name="connsiteX9" fmla="*/ 699334 w 3229193"/>
                <a:gd name="connsiteY9" fmla="*/ 678400 h 685079"/>
                <a:gd name="connsiteX10" fmla="*/ 1923064 w 3229193"/>
                <a:gd name="connsiteY10" fmla="*/ 243708 h 685079"/>
                <a:gd name="connsiteX11" fmla="*/ 2458411 w 3229193"/>
                <a:gd name="connsiteY11" fmla="*/ 323888 h 685079"/>
                <a:gd name="connsiteX12" fmla="*/ 3036983 w 3229193"/>
                <a:gd name="connsiteY12" fmla="*/ 275004 h 685079"/>
                <a:gd name="connsiteX13" fmla="*/ 3051798 w 3229193"/>
                <a:gd name="connsiteY13" fmla="*/ 287433 h 685079"/>
                <a:gd name="connsiteX14" fmla="*/ 2827183 w 3229193"/>
                <a:gd name="connsiteY14" fmla="*/ 415499 h 685079"/>
                <a:gd name="connsiteX15" fmla="*/ 2940656 w 3229193"/>
                <a:gd name="connsiteY15" fmla="*/ 513435 h 685079"/>
                <a:gd name="connsiteX16" fmla="*/ 3080097 w 3229193"/>
                <a:gd name="connsiteY16" fmla="*/ 298142 h 685079"/>
                <a:gd name="connsiteX17" fmla="*/ 3164327 w 3229193"/>
                <a:gd name="connsiteY17" fmla="*/ 244152 h 685079"/>
                <a:gd name="connsiteX18" fmla="*/ 3152675 w 3229193"/>
                <a:gd name="connsiteY18" fmla="*/ 145772 h 685079"/>
                <a:gd name="connsiteX19" fmla="*/ 2750665 w 3229193"/>
                <a:gd name="connsiteY19" fmla="*/ 7940 h 685079"/>
                <a:gd name="connsiteX20" fmla="*/ 2750610 w 3229193"/>
                <a:gd name="connsiteY20" fmla="*/ 7940 h 685079"/>
                <a:gd name="connsiteX21" fmla="*/ 3027716 w 3229193"/>
                <a:gd name="connsiteY21" fmla="*/ 262574 h 685079"/>
                <a:gd name="connsiteX22" fmla="*/ 3032266 w 3229193"/>
                <a:gd name="connsiteY22" fmla="*/ 269344 h 685079"/>
                <a:gd name="connsiteX23" fmla="*/ 3027716 w 3229193"/>
                <a:gd name="connsiteY23" fmla="*/ 262574 h 685079"/>
                <a:gd name="connsiteX24" fmla="*/ 3049634 w 3229193"/>
                <a:gd name="connsiteY24" fmla="*/ 282328 h 685079"/>
                <a:gd name="connsiteX25" fmla="*/ 3041810 w 3229193"/>
                <a:gd name="connsiteY25" fmla="*/ 276335 h 685079"/>
                <a:gd name="connsiteX26" fmla="*/ 3058068 w 3229193"/>
                <a:gd name="connsiteY26" fmla="*/ 282661 h 685079"/>
                <a:gd name="connsiteX27" fmla="*/ 3056625 w 3229193"/>
                <a:gd name="connsiteY27" fmla="*/ 283771 h 685079"/>
                <a:gd name="connsiteX28" fmla="*/ 3049634 w 3229193"/>
                <a:gd name="connsiteY28" fmla="*/ 282328 h 685079"/>
                <a:gd name="connsiteX29" fmla="*/ 3165548 w 3229193"/>
                <a:gd name="connsiteY29" fmla="*/ 209639 h 685079"/>
                <a:gd name="connsiteX30" fmla="*/ 3154617 w 3229193"/>
                <a:gd name="connsiteY30" fmla="*/ 183782 h 685079"/>
                <a:gd name="connsiteX31" fmla="*/ 3188187 w 3229193"/>
                <a:gd name="connsiteY31" fmla="*/ 194824 h 685079"/>
                <a:gd name="connsiteX32" fmla="*/ 3165492 w 3229193"/>
                <a:gd name="connsiteY32" fmla="*/ 209583 h 685079"/>
                <a:gd name="connsiteX33" fmla="*/ 3165548 w 3229193"/>
                <a:gd name="connsiteY33" fmla="*/ 209639 h 685079"/>
                <a:gd name="connsiteX0" fmla="*/ 2784067 w 3262650"/>
                <a:gd name="connsiteY0" fmla="*/ 7940 h 685079"/>
                <a:gd name="connsiteX1" fmla="*/ 2767309 w 3262650"/>
                <a:gd name="connsiteY1" fmla="*/ 117 h 685079"/>
                <a:gd name="connsiteX2" fmla="*/ 2757876 w 3262650"/>
                <a:gd name="connsiteY2" fmla="*/ 70309 h 685079"/>
                <a:gd name="connsiteX3" fmla="*/ 3055624 w 3262650"/>
                <a:gd name="connsiteY3" fmla="*/ 152375 h 685079"/>
                <a:gd name="connsiteX4" fmla="*/ 2488705 w 3262650"/>
                <a:gd name="connsiteY4" fmla="*/ 298808 h 685079"/>
                <a:gd name="connsiteX5" fmla="*/ 1958130 w 3262650"/>
                <a:gd name="connsiteY5" fmla="*/ 215909 h 685079"/>
                <a:gd name="connsiteX6" fmla="*/ 731626 w 3262650"/>
                <a:gd name="connsiteY6" fmla="*/ 628128 h 685079"/>
                <a:gd name="connsiteX7" fmla="*/ 178753 w 3262650"/>
                <a:gd name="connsiteY7" fmla="*/ 444031 h 685079"/>
                <a:gd name="connsiteX8" fmla="*/ 94310 w 3262650"/>
                <a:gd name="connsiteY8" fmla="*/ 502889 h 685079"/>
                <a:gd name="connsiteX9" fmla="*/ 732791 w 3262650"/>
                <a:gd name="connsiteY9" fmla="*/ 678400 h 685079"/>
                <a:gd name="connsiteX10" fmla="*/ 1956521 w 3262650"/>
                <a:gd name="connsiteY10" fmla="*/ 243708 h 685079"/>
                <a:gd name="connsiteX11" fmla="*/ 2491868 w 3262650"/>
                <a:gd name="connsiteY11" fmla="*/ 323888 h 685079"/>
                <a:gd name="connsiteX12" fmla="*/ 3070440 w 3262650"/>
                <a:gd name="connsiteY12" fmla="*/ 275004 h 685079"/>
                <a:gd name="connsiteX13" fmla="*/ 3085255 w 3262650"/>
                <a:gd name="connsiteY13" fmla="*/ 287433 h 685079"/>
                <a:gd name="connsiteX14" fmla="*/ 2860640 w 3262650"/>
                <a:gd name="connsiteY14" fmla="*/ 415499 h 685079"/>
                <a:gd name="connsiteX15" fmla="*/ 2974113 w 3262650"/>
                <a:gd name="connsiteY15" fmla="*/ 513435 h 685079"/>
                <a:gd name="connsiteX16" fmla="*/ 3113554 w 3262650"/>
                <a:gd name="connsiteY16" fmla="*/ 298142 h 685079"/>
                <a:gd name="connsiteX17" fmla="*/ 3197784 w 3262650"/>
                <a:gd name="connsiteY17" fmla="*/ 244152 h 685079"/>
                <a:gd name="connsiteX18" fmla="*/ 3186132 w 3262650"/>
                <a:gd name="connsiteY18" fmla="*/ 145772 h 685079"/>
                <a:gd name="connsiteX19" fmla="*/ 2784122 w 3262650"/>
                <a:gd name="connsiteY19" fmla="*/ 7940 h 685079"/>
                <a:gd name="connsiteX20" fmla="*/ 2784067 w 3262650"/>
                <a:gd name="connsiteY20" fmla="*/ 7940 h 685079"/>
                <a:gd name="connsiteX21" fmla="*/ 3061173 w 3262650"/>
                <a:gd name="connsiteY21" fmla="*/ 262574 h 685079"/>
                <a:gd name="connsiteX22" fmla="*/ 3065723 w 3262650"/>
                <a:gd name="connsiteY22" fmla="*/ 269344 h 685079"/>
                <a:gd name="connsiteX23" fmla="*/ 3061173 w 3262650"/>
                <a:gd name="connsiteY23" fmla="*/ 262574 h 685079"/>
                <a:gd name="connsiteX24" fmla="*/ 3083091 w 3262650"/>
                <a:gd name="connsiteY24" fmla="*/ 282328 h 685079"/>
                <a:gd name="connsiteX25" fmla="*/ 3075267 w 3262650"/>
                <a:gd name="connsiteY25" fmla="*/ 276335 h 685079"/>
                <a:gd name="connsiteX26" fmla="*/ 3091525 w 3262650"/>
                <a:gd name="connsiteY26" fmla="*/ 282661 h 685079"/>
                <a:gd name="connsiteX27" fmla="*/ 3090082 w 3262650"/>
                <a:gd name="connsiteY27" fmla="*/ 283771 h 685079"/>
                <a:gd name="connsiteX28" fmla="*/ 3083091 w 3262650"/>
                <a:gd name="connsiteY28" fmla="*/ 282328 h 685079"/>
                <a:gd name="connsiteX29" fmla="*/ 3199005 w 3262650"/>
                <a:gd name="connsiteY29" fmla="*/ 209639 h 685079"/>
                <a:gd name="connsiteX30" fmla="*/ 3188074 w 3262650"/>
                <a:gd name="connsiteY30" fmla="*/ 183782 h 685079"/>
                <a:gd name="connsiteX31" fmla="*/ 3221644 w 3262650"/>
                <a:gd name="connsiteY31" fmla="*/ 194824 h 685079"/>
                <a:gd name="connsiteX32" fmla="*/ 3198949 w 3262650"/>
                <a:gd name="connsiteY32" fmla="*/ 209583 h 685079"/>
                <a:gd name="connsiteX33" fmla="*/ 3199005 w 3262650"/>
                <a:gd name="connsiteY33" fmla="*/ 209639 h 685079"/>
                <a:gd name="connsiteX0" fmla="*/ 2784067 w 3262650"/>
                <a:gd name="connsiteY0" fmla="*/ 7940 h 685079"/>
                <a:gd name="connsiteX1" fmla="*/ 2767309 w 3262650"/>
                <a:gd name="connsiteY1" fmla="*/ 117 h 685079"/>
                <a:gd name="connsiteX2" fmla="*/ 2757876 w 3262650"/>
                <a:gd name="connsiteY2" fmla="*/ 70309 h 685079"/>
                <a:gd name="connsiteX3" fmla="*/ 3055624 w 3262650"/>
                <a:gd name="connsiteY3" fmla="*/ 152375 h 685079"/>
                <a:gd name="connsiteX4" fmla="*/ 2488705 w 3262650"/>
                <a:gd name="connsiteY4" fmla="*/ 298808 h 685079"/>
                <a:gd name="connsiteX5" fmla="*/ 1958130 w 3262650"/>
                <a:gd name="connsiteY5" fmla="*/ 215909 h 685079"/>
                <a:gd name="connsiteX6" fmla="*/ 731626 w 3262650"/>
                <a:gd name="connsiteY6" fmla="*/ 628128 h 685079"/>
                <a:gd name="connsiteX7" fmla="*/ 178753 w 3262650"/>
                <a:gd name="connsiteY7" fmla="*/ 444031 h 685079"/>
                <a:gd name="connsiteX8" fmla="*/ 94310 w 3262650"/>
                <a:gd name="connsiteY8" fmla="*/ 502889 h 685079"/>
                <a:gd name="connsiteX9" fmla="*/ 732791 w 3262650"/>
                <a:gd name="connsiteY9" fmla="*/ 678400 h 685079"/>
                <a:gd name="connsiteX10" fmla="*/ 1956521 w 3262650"/>
                <a:gd name="connsiteY10" fmla="*/ 243708 h 685079"/>
                <a:gd name="connsiteX11" fmla="*/ 2491868 w 3262650"/>
                <a:gd name="connsiteY11" fmla="*/ 323888 h 685079"/>
                <a:gd name="connsiteX12" fmla="*/ 3070440 w 3262650"/>
                <a:gd name="connsiteY12" fmla="*/ 275004 h 685079"/>
                <a:gd name="connsiteX13" fmla="*/ 3085255 w 3262650"/>
                <a:gd name="connsiteY13" fmla="*/ 287433 h 685079"/>
                <a:gd name="connsiteX14" fmla="*/ 2860640 w 3262650"/>
                <a:gd name="connsiteY14" fmla="*/ 415499 h 685079"/>
                <a:gd name="connsiteX15" fmla="*/ 2974113 w 3262650"/>
                <a:gd name="connsiteY15" fmla="*/ 513435 h 685079"/>
                <a:gd name="connsiteX16" fmla="*/ 3113554 w 3262650"/>
                <a:gd name="connsiteY16" fmla="*/ 298142 h 685079"/>
                <a:gd name="connsiteX17" fmla="*/ 3197784 w 3262650"/>
                <a:gd name="connsiteY17" fmla="*/ 244152 h 685079"/>
                <a:gd name="connsiteX18" fmla="*/ 3186132 w 3262650"/>
                <a:gd name="connsiteY18" fmla="*/ 145772 h 685079"/>
                <a:gd name="connsiteX19" fmla="*/ 2784122 w 3262650"/>
                <a:gd name="connsiteY19" fmla="*/ 7940 h 685079"/>
                <a:gd name="connsiteX20" fmla="*/ 2784067 w 3262650"/>
                <a:gd name="connsiteY20" fmla="*/ 7940 h 685079"/>
                <a:gd name="connsiteX21" fmla="*/ 3061173 w 3262650"/>
                <a:gd name="connsiteY21" fmla="*/ 262574 h 685079"/>
                <a:gd name="connsiteX22" fmla="*/ 3065723 w 3262650"/>
                <a:gd name="connsiteY22" fmla="*/ 269344 h 685079"/>
                <a:gd name="connsiteX23" fmla="*/ 3061173 w 3262650"/>
                <a:gd name="connsiteY23" fmla="*/ 262574 h 685079"/>
                <a:gd name="connsiteX24" fmla="*/ 3083091 w 3262650"/>
                <a:gd name="connsiteY24" fmla="*/ 282328 h 685079"/>
                <a:gd name="connsiteX25" fmla="*/ 3075267 w 3262650"/>
                <a:gd name="connsiteY25" fmla="*/ 276335 h 685079"/>
                <a:gd name="connsiteX26" fmla="*/ 3091525 w 3262650"/>
                <a:gd name="connsiteY26" fmla="*/ 282661 h 685079"/>
                <a:gd name="connsiteX27" fmla="*/ 3090082 w 3262650"/>
                <a:gd name="connsiteY27" fmla="*/ 283771 h 685079"/>
                <a:gd name="connsiteX28" fmla="*/ 3083091 w 3262650"/>
                <a:gd name="connsiteY28" fmla="*/ 282328 h 685079"/>
                <a:gd name="connsiteX29" fmla="*/ 3199005 w 3262650"/>
                <a:gd name="connsiteY29" fmla="*/ 209639 h 685079"/>
                <a:gd name="connsiteX30" fmla="*/ 3188074 w 3262650"/>
                <a:gd name="connsiteY30" fmla="*/ 183782 h 685079"/>
                <a:gd name="connsiteX31" fmla="*/ 3221644 w 3262650"/>
                <a:gd name="connsiteY31" fmla="*/ 194824 h 685079"/>
                <a:gd name="connsiteX32" fmla="*/ 3198949 w 3262650"/>
                <a:gd name="connsiteY32" fmla="*/ 209583 h 685079"/>
                <a:gd name="connsiteX33" fmla="*/ 3199005 w 3262650"/>
                <a:gd name="connsiteY33" fmla="*/ 209639 h 685079"/>
                <a:gd name="connsiteX0" fmla="*/ 2784067 w 3262650"/>
                <a:gd name="connsiteY0" fmla="*/ 7940 h 685079"/>
                <a:gd name="connsiteX1" fmla="*/ 2767309 w 3262650"/>
                <a:gd name="connsiteY1" fmla="*/ 117 h 685079"/>
                <a:gd name="connsiteX2" fmla="*/ 2757876 w 3262650"/>
                <a:gd name="connsiteY2" fmla="*/ 70309 h 685079"/>
                <a:gd name="connsiteX3" fmla="*/ 3055624 w 3262650"/>
                <a:gd name="connsiteY3" fmla="*/ 152375 h 685079"/>
                <a:gd name="connsiteX4" fmla="*/ 2488705 w 3262650"/>
                <a:gd name="connsiteY4" fmla="*/ 298808 h 685079"/>
                <a:gd name="connsiteX5" fmla="*/ 1958130 w 3262650"/>
                <a:gd name="connsiteY5" fmla="*/ 215909 h 685079"/>
                <a:gd name="connsiteX6" fmla="*/ 731626 w 3262650"/>
                <a:gd name="connsiteY6" fmla="*/ 628128 h 685079"/>
                <a:gd name="connsiteX7" fmla="*/ 178753 w 3262650"/>
                <a:gd name="connsiteY7" fmla="*/ 444031 h 685079"/>
                <a:gd name="connsiteX8" fmla="*/ 94310 w 3262650"/>
                <a:gd name="connsiteY8" fmla="*/ 502889 h 685079"/>
                <a:gd name="connsiteX9" fmla="*/ 732791 w 3262650"/>
                <a:gd name="connsiteY9" fmla="*/ 678400 h 685079"/>
                <a:gd name="connsiteX10" fmla="*/ 1956521 w 3262650"/>
                <a:gd name="connsiteY10" fmla="*/ 243708 h 685079"/>
                <a:gd name="connsiteX11" fmla="*/ 2491868 w 3262650"/>
                <a:gd name="connsiteY11" fmla="*/ 323888 h 685079"/>
                <a:gd name="connsiteX12" fmla="*/ 3070440 w 3262650"/>
                <a:gd name="connsiteY12" fmla="*/ 275004 h 685079"/>
                <a:gd name="connsiteX13" fmla="*/ 3085255 w 3262650"/>
                <a:gd name="connsiteY13" fmla="*/ 287433 h 685079"/>
                <a:gd name="connsiteX14" fmla="*/ 2860640 w 3262650"/>
                <a:gd name="connsiteY14" fmla="*/ 415499 h 685079"/>
                <a:gd name="connsiteX15" fmla="*/ 2974113 w 3262650"/>
                <a:gd name="connsiteY15" fmla="*/ 513435 h 685079"/>
                <a:gd name="connsiteX16" fmla="*/ 3113554 w 3262650"/>
                <a:gd name="connsiteY16" fmla="*/ 298142 h 685079"/>
                <a:gd name="connsiteX17" fmla="*/ 3197784 w 3262650"/>
                <a:gd name="connsiteY17" fmla="*/ 244152 h 685079"/>
                <a:gd name="connsiteX18" fmla="*/ 3186132 w 3262650"/>
                <a:gd name="connsiteY18" fmla="*/ 145772 h 685079"/>
                <a:gd name="connsiteX19" fmla="*/ 2784122 w 3262650"/>
                <a:gd name="connsiteY19" fmla="*/ 7940 h 685079"/>
                <a:gd name="connsiteX20" fmla="*/ 2784067 w 3262650"/>
                <a:gd name="connsiteY20" fmla="*/ 7940 h 685079"/>
                <a:gd name="connsiteX21" fmla="*/ 3061173 w 3262650"/>
                <a:gd name="connsiteY21" fmla="*/ 262574 h 685079"/>
                <a:gd name="connsiteX22" fmla="*/ 3065723 w 3262650"/>
                <a:gd name="connsiteY22" fmla="*/ 269344 h 685079"/>
                <a:gd name="connsiteX23" fmla="*/ 3061173 w 3262650"/>
                <a:gd name="connsiteY23" fmla="*/ 262574 h 685079"/>
                <a:gd name="connsiteX24" fmla="*/ 3083091 w 3262650"/>
                <a:gd name="connsiteY24" fmla="*/ 282328 h 685079"/>
                <a:gd name="connsiteX25" fmla="*/ 3075267 w 3262650"/>
                <a:gd name="connsiteY25" fmla="*/ 276335 h 685079"/>
                <a:gd name="connsiteX26" fmla="*/ 3091525 w 3262650"/>
                <a:gd name="connsiteY26" fmla="*/ 282661 h 685079"/>
                <a:gd name="connsiteX27" fmla="*/ 3090082 w 3262650"/>
                <a:gd name="connsiteY27" fmla="*/ 283771 h 685079"/>
                <a:gd name="connsiteX28" fmla="*/ 3083091 w 3262650"/>
                <a:gd name="connsiteY28" fmla="*/ 282328 h 685079"/>
                <a:gd name="connsiteX29" fmla="*/ 3199005 w 3262650"/>
                <a:gd name="connsiteY29" fmla="*/ 209639 h 685079"/>
                <a:gd name="connsiteX30" fmla="*/ 3188074 w 3262650"/>
                <a:gd name="connsiteY30" fmla="*/ 183782 h 685079"/>
                <a:gd name="connsiteX31" fmla="*/ 3221644 w 3262650"/>
                <a:gd name="connsiteY31" fmla="*/ 194824 h 685079"/>
                <a:gd name="connsiteX32" fmla="*/ 3198949 w 3262650"/>
                <a:gd name="connsiteY32" fmla="*/ 209583 h 685079"/>
                <a:gd name="connsiteX33" fmla="*/ 3199005 w 3262650"/>
                <a:gd name="connsiteY33" fmla="*/ 209639 h 685079"/>
                <a:gd name="connsiteX0" fmla="*/ 2784067 w 3262650"/>
                <a:gd name="connsiteY0" fmla="*/ 7940 h 685079"/>
                <a:gd name="connsiteX1" fmla="*/ 2767309 w 3262650"/>
                <a:gd name="connsiteY1" fmla="*/ 117 h 685079"/>
                <a:gd name="connsiteX2" fmla="*/ 2757876 w 3262650"/>
                <a:gd name="connsiteY2" fmla="*/ 70309 h 685079"/>
                <a:gd name="connsiteX3" fmla="*/ 3055624 w 3262650"/>
                <a:gd name="connsiteY3" fmla="*/ 152375 h 685079"/>
                <a:gd name="connsiteX4" fmla="*/ 2488705 w 3262650"/>
                <a:gd name="connsiteY4" fmla="*/ 298808 h 685079"/>
                <a:gd name="connsiteX5" fmla="*/ 1958130 w 3262650"/>
                <a:gd name="connsiteY5" fmla="*/ 215909 h 685079"/>
                <a:gd name="connsiteX6" fmla="*/ 700998 w 3262650"/>
                <a:gd name="connsiteY6" fmla="*/ 621506 h 685079"/>
                <a:gd name="connsiteX7" fmla="*/ 178753 w 3262650"/>
                <a:gd name="connsiteY7" fmla="*/ 444031 h 685079"/>
                <a:gd name="connsiteX8" fmla="*/ 94310 w 3262650"/>
                <a:gd name="connsiteY8" fmla="*/ 502889 h 685079"/>
                <a:gd name="connsiteX9" fmla="*/ 732791 w 3262650"/>
                <a:gd name="connsiteY9" fmla="*/ 678400 h 685079"/>
                <a:gd name="connsiteX10" fmla="*/ 1956521 w 3262650"/>
                <a:gd name="connsiteY10" fmla="*/ 243708 h 685079"/>
                <a:gd name="connsiteX11" fmla="*/ 2491868 w 3262650"/>
                <a:gd name="connsiteY11" fmla="*/ 323888 h 685079"/>
                <a:gd name="connsiteX12" fmla="*/ 3070440 w 3262650"/>
                <a:gd name="connsiteY12" fmla="*/ 275004 h 685079"/>
                <a:gd name="connsiteX13" fmla="*/ 3085255 w 3262650"/>
                <a:gd name="connsiteY13" fmla="*/ 287433 h 685079"/>
                <a:gd name="connsiteX14" fmla="*/ 2860640 w 3262650"/>
                <a:gd name="connsiteY14" fmla="*/ 415499 h 685079"/>
                <a:gd name="connsiteX15" fmla="*/ 2974113 w 3262650"/>
                <a:gd name="connsiteY15" fmla="*/ 513435 h 685079"/>
                <a:gd name="connsiteX16" fmla="*/ 3113554 w 3262650"/>
                <a:gd name="connsiteY16" fmla="*/ 298142 h 685079"/>
                <a:gd name="connsiteX17" fmla="*/ 3197784 w 3262650"/>
                <a:gd name="connsiteY17" fmla="*/ 244152 h 685079"/>
                <a:gd name="connsiteX18" fmla="*/ 3186132 w 3262650"/>
                <a:gd name="connsiteY18" fmla="*/ 145772 h 685079"/>
                <a:gd name="connsiteX19" fmla="*/ 2784122 w 3262650"/>
                <a:gd name="connsiteY19" fmla="*/ 7940 h 685079"/>
                <a:gd name="connsiteX20" fmla="*/ 2784067 w 3262650"/>
                <a:gd name="connsiteY20" fmla="*/ 7940 h 685079"/>
                <a:gd name="connsiteX21" fmla="*/ 3061173 w 3262650"/>
                <a:gd name="connsiteY21" fmla="*/ 262574 h 685079"/>
                <a:gd name="connsiteX22" fmla="*/ 3065723 w 3262650"/>
                <a:gd name="connsiteY22" fmla="*/ 269344 h 685079"/>
                <a:gd name="connsiteX23" fmla="*/ 3061173 w 3262650"/>
                <a:gd name="connsiteY23" fmla="*/ 262574 h 685079"/>
                <a:gd name="connsiteX24" fmla="*/ 3083091 w 3262650"/>
                <a:gd name="connsiteY24" fmla="*/ 282328 h 685079"/>
                <a:gd name="connsiteX25" fmla="*/ 3075267 w 3262650"/>
                <a:gd name="connsiteY25" fmla="*/ 276335 h 685079"/>
                <a:gd name="connsiteX26" fmla="*/ 3091525 w 3262650"/>
                <a:gd name="connsiteY26" fmla="*/ 282661 h 685079"/>
                <a:gd name="connsiteX27" fmla="*/ 3090082 w 3262650"/>
                <a:gd name="connsiteY27" fmla="*/ 283771 h 685079"/>
                <a:gd name="connsiteX28" fmla="*/ 3083091 w 3262650"/>
                <a:gd name="connsiteY28" fmla="*/ 282328 h 685079"/>
                <a:gd name="connsiteX29" fmla="*/ 3199005 w 3262650"/>
                <a:gd name="connsiteY29" fmla="*/ 209639 h 685079"/>
                <a:gd name="connsiteX30" fmla="*/ 3188074 w 3262650"/>
                <a:gd name="connsiteY30" fmla="*/ 183782 h 685079"/>
                <a:gd name="connsiteX31" fmla="*/ 3221644 w 3262650"/>
                <a:gd name="connsiteY31" fmla="*/ 194824 h 685079"/>
                <a:gd name="connsiteX32" fmla="*/ 3198949 w 3262650"/>
                <a:gd name="connsiteY32" fmla="*/ 209583 h 685079"/>
                <a:gd name="connsiteX33" fmla="*/ 3199005 w 3262650"/>
                <a:gd name="connsiteY33" fmla="*/ 209639 h 685079"/>
                <a:gd name="connsiteX0" fmla="*/ 2784067 w 3262650"/>
                <a:gd name="connsiteY0" fmla="*/ 7940 h 685079"/>
                <a:gd name="connsiteX1" fmla="*/ 2767309 w 3262650"/>
                <a:gd name="connsiteY1" fmla="*/ 117 h 685079"/>
                <a:gd name="connsiteX2" fmla="*/ 2757876 w 3262650"/>
                <a:gd name="connsiteY2" fmla="*/ 70309 h 685079"/>
                <a:gd name="connsiteX3" fmla="*/ 3055624 w 3262650"/>
                <a:gd name="connsiteY3" fmla="*/ 152375 h 685079"/>
                <a:gd name="connsiteX4" fmla="*/ 2488705 w 3262650"/>
                <a:gd name="connsiteY4" fmla="*/ 298808 h 685079"/>
                <a:gd name="connsiteX5" fmla="*/ 1958130 w 3262650"/>
                <a:gd name="connsiteY5" fmla="*/ 215909 h 685079"/>
                <a:gd name="connsiteX6" fmla="*/ 700998 w 3262650"/>
                <a:gd name="connsiteY6" fmla="*/ 621506 h 685079"/>
                <a:gd name="connsiteX7" fmla="*/ 178753 w 3262650"/>
                <a:gd name="connsiteY7" fmla="*/ 444031 h 685079"/>
                <a:gd name="connsiteX8" fmla="*/ 94310 w 3262650"/>
                <a:gd name="connsiteY8" fmla="*/ 502889 h 685079"/>
                <a:gd name="connsiteX9" fmla="*/ 732791 w 3262650"/>
                <a:gd name="connsiteY9" fmla="*/ 678400 h 685079"/>
                <a:gd name="connsiteX10" fmla="*/ 1956521 w 3262650"/>
                <a:gd name="connsiteY10" fmla="*/ 243708 h 685079"/>
                <a:gd name="connsiteX11" fmla="*/ 2491868 w 3262650"/>
                <a:gd name="connsiteY11" fmla="*/ 323888 h 685079"/>
                <a:gd name="connsiteX12" fmla="*/ 3070440 w 3262650"/>
                <a:gd name="connsiteY12" fmla="*/ 275004 h 685079"/>
                <a:gd name="connsiteX13" fmla="*/ 3085255 w 3262650"/>
                <a:gd name="connsiteY13" fmla="*/ 287433 h 685079"/>
                <a:gd name="connsiteX14" fmla="*/ 2860640 w 3262650"/>
                <a:gd name="connsiteY14" fmla="*/ 415499 h 685079"/>
                <a:gd name="connsiteX15" fmla="*/ 2974113 w 3262650"/>
                <a:gd name="connsiteY15" fmla="*/ 513435 h 685079"/>
                <a:gd name="connsiteX16" fmla="*/ 3113554 w 3262650"/>
                <a:gd name="connsiteY16" fmla="*/ 298142 h 685079"/>
                <a:gd name="connsiteX17" fmla="*/ 3197784 w 3262650"/>
                <a:gd name="connsiteY17" fmla="*/ 244152 h 685079"/>
                <a:gd name="connsiteX18" fmla="*/ 3186132 w 3262650"/>
                <a:gd name="connsiteY18" fmla="*/ 145772 h 685079"/>
                <a:gd name="connsiteX19" fmla="*/ 2784122 w 3262650"/>
                <a:gd name="connsiteY19" fmla="*/ 7940 h 685079"/>
                <a:gd name="connsiteX20" fmla="*/ 2784067 w 3262650"/>
                <a:gd name="connsiteY20" fmla="*/ 7940 h 685079"/>
                <a:gd name="connsiteX21" fmla="*/ 3061173 w 3262650"/>
                <a:gd name="connsiteY21" fmla="*/ 262574 h 685079"/>
                <a:gd name="connsiteX22" fmla="*/ 3065723 w 3262650"/>
                <a:gd name="connsiteY22" fmla="*/ 269344 h 685079"/>
                <a:gd name="connsiteX23" fmla="*/ 3061173 w 3262650"/>
                <a:gd name="connsiteY23" fmla="*/ 262574 h 685079"/>
                <a:gd name="connsiteX24" fmla="*/ 3083091 w 3262650"/>
                <a:gd name="connsiteY24" fmla="*/ 282328 h 685079"/>
                <a:gd name="connsiteX25" fmla="*/ 3075267 w 3262650"/>
                <a:gd name="connsiteY25" fmla="*/ 276335 h 685079"/>
                <a:gd name="connsiteX26" fmla="*/ 3091525 w 3262650"/>
                <a:gd name="connsiteY26" fmla="*/ 282661 h 685079"/>
                <a:gd name="connsiteX27" fmla="*/ 3090082 w 3262650"/>
                <a:gd name="connsiteY27" fmla="*/ 283771 h 685079"/>
                <a:gd name="connsiteX28" fmla="*/ 3083091 w 3262650"/>
                <a:gd name="connsiteY28" fmla="*/ 282328 h 685079"/>
                <a:gd name="connsiteX29" fmla="*/ 3199005 w 3262650"/>
                <a:gd name="connsiteY29" fmla="*/ 209639 h 685079"/>
                <a:gd name="connsiteX30" fmla="*/ 3188074 w 3262650"/>
                <a:gd name="connsiteY30" fmla="*/ 183782 h 685079"/>
                <a:gd name="connsiteX31" fmla="*/ 3221644 w 3262650"/>
                <a:gd name="connsiteY31" fmla="*/ 194824 h 685079"/>
                <a:gd name="connsiteX32" fmla="*/ 3198949 w 3262650"/>
                <a:gd name="connsiteY32" fmla="*/ 209583 h 685079"/>
                <a:gd name="connsiteX33" fmla="*/ 3199005 w 3262650"/>
                <a:gd name="connsiteY33" fmla="*/ 209639 h 685079"/>
                <a:gd name="connsiteX0" fmla="*/ 2785274 w 3263857"/>
                <a:gd name="connsiteY0" fmla="*/ 7940 h 685079"/>
                <a:gd name="connsiteX1" fmla="*/ 2768516 w 3263857"/>
                <a:gd name="connsiteY1" fmla="*/ 117 h 685079"/>
                <a:gd name="connsiteX2" fmla="*/ 2759083 w 3263857"/>
                <a:gd name="connsiteY2" fmla="*/ 70309 h 685079"/>
                <a:gd name="connsiteX3" fmla="*/ 3056831 w 3263857"/>
                <a:gd name="connsiteY3" fmla="*/ 152375 h 685079"/>
                <a:gd name="connsiteX4" fmla="*/ 2489912 w 3263857"/>
                <a:gd name="connsiteY4" fmla="*/ 298808 h 685079"/>
                <a:gd name="connsiteX5" fmla="*/ 1959337 w 3263857"/>
                <a:gd name="connsiteY5" fmla="*/ 215909 h 685079"/>
                <a:gd name="connsiteX6" fmla="*/ 702205 w 3263857"/>
                <a:gd name="connsiteY6" fmla="*/ 621506 h 685079"/>
                <a:gd name="connsiteX7" fmla="*/ 176650 w 3263857"/>
                <a:gd name="connsiteY7" fmla="*/ 459345 h 685079"/>
                <a:gd name="connsiteX8" fmla="*/ 95517 w 3263857"/>
                <a:gd name="connsiteY8" fmla="*/ 502889 h 685079"/>
                <a:gd name="connsiteX9" fmla="*/ 733998 w 3263857"/>
                <a:gd name="connsiteY9" fmla="*/ 678400 h 685079"/>
                <a:gd name="connsiteX10" fmla="*/ 1957728 w 3263857"/>
                <a:gd name="connsiteY10" fmla="*/ 243708 h 685079"/>
                <a:gd name="connsiteX11" fmla="*/ 2493075 w 3263857"/>
                <a:gd name="connsiteY11" fmla="*/ 323888 h 685079"/>
                <a:gd name="connsiteX12" fmla="*/ 3071647 w 3263857"/>
                <a:gd name="connsiteY12" fmla="*/ 275004 h 685079"/>
                <a:gd name="connsiteX13" fmla="*/ 3086462 w 3263857"/>
                <a:gd name="connsiteY13" fmla="*/ 287433 h 685079"/>
                <a:gd name="connsiteX14" fmla="*/ 2861847 w 3263857"/>
                <a:gd name="connsiteY14" fmla="*/ 415499 h 685079"/>
                <a:gd name="connsiteX15" fmla="*/ 2975320 w 3263857"/>
                <a:gd name="connsiteY15" fmla="*/ 513435 h 685079"/>
                <a:gd name="connsiteX16" fmla="*/ 3114761 w 3263857"/>
                <a:gd name="connsiteY16" fmla="*/ 298142 h 685079"/>
                <a:gd name="connsiteX17" fmla="*/ 3198991 w 3263857"/>
                <a:gd name="connsiteY17" fmla="*/ 244152 h 685079"/>
                <a:gd name="connsiteX18" fmla="*/ 3187339 w 3263857"/>
                <a:gd name="connsiteY18" fmla="*/ 145772 h 685079"/>
                <a:gd name="connsiteX19" fmla="*/ 2785329 w 3263857"/>
                <a:gd name="connsiteY19" fmla="*/ 7940 h 685079"/>
                <a:gd name="connsiteX20" fmla="*/ 2785274 w 3263857"/>
                <a:gd name="connsiteY20" fmla="*/ 7940 h 685079"/>
                <a:gd name="connsiteX21" fmla="*/ 3062380 w 3263857"/>
                <a:gd name="connsiteY21" fmla="*/ 262574 h 685079"/>
                <a:gd name="connsiteX22" fmla="*/ 3066930 w 3263857"/>
                <a:gd name="connsiteY22" fmla="*/ 269344 h 685079"/>
                <a:gd name="connsiteX23" fmla="*/ 3062380 w 3263857"/>
                <a:gd name="connsiteY23" fmla="*/ 262574 h 685079"/>
                <a:gd name="connsiteX24" fmla="*/ 3084298 w 3263857"/>
                <a:gd name="connsiteY24" fmla="*/ 282328 h 685079"/>
                <a:gd name="connsiteX25" fmla="*/ 3076474 w 3263857"/>
                <a:gd name="connsiteY25" fmla="*/ 276335 h 685079"/>
                <a:gd name="connsiteX26" fmla="*/ 3092732 w 3263857"/>
                <a:gd name="connsiteY26" fmla="*/ 282661 h 685079"/>
                <a:gd name="connsiteX27" fmla="*/ 3091289 w 3263857"/>
                <a:gd name="connsiteY27" fmla="*/ 283771 h 685079"/>
                <a:gd name="connsiteX28" fmla="*/ 3084298 w 3263857"/>
                <a:gd name="connsiteY28" fmla="*/ 282328 h 685079"/>
                <a:gd name="connsiteX29" fmla="*/ 3200212 w 3263857"/>
                <a:gd name="connsiteY29" fmla="*/ 209639 h 685079"/>
                <a:gd name="connsiteX30" fmla="*/ 3189281 w 3263857"/>
                <a:gd name="connsiteY30" fmla="*/ 183782 h 685079"/>
                <a:gd name="connsiteX31" fmla="*/ 3222851 w 3263857"/>
                <a:gd name="connsiteY31" fmla="*/ 194824 h 685079"/>
                <a:gd name="connsiteX32" fmla="*/ 3200156 w 3263857"/>
                <a:gd name="connsiteY32" fmla="*/ 209583 h 685079"/>
                <a:gd name="connsiteX33" fmla="*/ 3200212 w 3263857"/>
                <a:gd name="connsiteY33" fmla="*/ 209639 h 685079"/>
                <a:gd name="connsiteX0" fmla="*/ 2785274 w 3263857"/>
                <a:gd name="connsiteY0" fmla="*/ 7940 h 683216"/>
                <a:gd name="connsiteX1" fmla="*/ 2768516 w 3263857"/>
                <a:gd name="connsiteY1" fmla="*/ 117 h 683216"/>
                <a:gd name="connsiteX2" fmla="*/ 2759083 w 3263857"/>
                <a:gd name="connsiteY2" fmla="*/ 70309 h 683216"/>
                <a:gd name="connsiteX3" fmla="*/ 3056831 w 3263857"/>
                <a:gd name="connsiteY3" fmla="*/ 152375 h 683216"/>
                <a:gd name="connsiteX4" fmla="*/ 2489912 w 3263857"/>
                <a:gd name="connsiteY4" fmla="*/ 298808 h 683216"/>
                <a:gd name="connsiteX5" fmla="*/ 1959337 w 3263857"/>
                <a:gd name="connsiteY5" fmla="*/ 215909 h 683216"/>
                <a:gd name="connsiteX6" fmla="*/ 702205 w 3263857"/>
                <a:gd name="connsiteY6" fmla="*/ 621506 h 683216"/>
                <a:gd name="connsiteX7" fmla="*/ 176650 w 3263857"/>
                <a:gd name="connsiteY7" fmla="*/ 459345 h 683216"/>
                <a:gd name="connsiteX8" fmla="*/ 95517 w 3263857"/>
                <a:gd name="connsiteY8" fmla="*/ 502889 h 683216"/>
                <a:gd name="connsiteX9" fmla="*/ 733998 w 3263857"/>
                <a:gd name="connsiteY9" fmla="*/ 678400 h 683216"/>
                <a:gd name="connsiteX10" fmla="*/ 1950370 w 3263857"/>
                <a:gd name="connsiteY10" fmla="*/ 289773 h 683216"/>
                <a:gd name="connsiteX11" fmla="*/ 2493075 w 3263857"/>
                <a:gd name="connsiteY11" fmla="*/ 323888 h 683216"/>
                <a:gd name="connsiteX12" fmla="*/ 3071647 w 3263857"/>
                <a:gd name="connsiteY12" fmla="*/ 275004 h 683216"/>
                <a:gd name="connsiteX13" fmla="*/ 3086462 w 3263857"/>
                <a:gd name="connsiteY13" fmla="*/ 287433 h 683216"/>
                <a:gd name="connsiteX14" fmla="*/ 2861847 w 3263857"/>
                <a:gd name="connsiteY14" fmla="*/ 415499 h 683216"/>
                <a:gd name="connsiteX15" fmla="*/ 2975320 w 3263857"/>
                <a:gd name="connsiteY15" fmla="*/ 513435 h 683216"/>
                <a:gd name="connsiteX16" fmla="*/ 3114761 w 3263857"/>
                <a:gd name="connsiteY16" fmla="*/ 298142 h 683216"/>
                <a:gd name="connsiteX17" fmla="*/ 3198991 w 3263857"/>
                <a:gd name="connsiteY17" fmla="*/ 244152 h 683216"/>
                <a:gd name="connsiteX18" fmla="*/ 3187339 w 3263857"/>
                <a:gd name="connsiteY18" fmla="*/ 145772 h 683216"/>
                <a:gd name="connsiteX19" fmla="*/ 2785329 w 3263857"/>
                <a:gd name="connsiteY19" fmla="*/ 7940 h 683216"/>
                <a:gd name="connsiteX20" fmla="*/ 2785274 w 3263857"/>
                <a:gd name="connsiteY20" fmla="*/ 7940 h 683216"/>
                <a:gd name="connsiteX21" fmla="*/ 3062380 w 3263857"/>
                <a:gd name="connsiteY21" fmla="*/ 262574 h 683216"/>
                <a:gd name="connsiteX22" fmla="*/ 3066930 w 3263857"/>
                <a:gd name="connsiteY22" fmla="*/ 269344 h 683216"/>
                <a:gd name="connsiteX23" fmla="*/ 3062380 w 3263857"/>
                <a:gd name="connsiteY23" fmla="*/ 262574 h 683216"/>
                <a:gd name="connsiteX24" fmla="*/ 3084298 w 3263857"/>
                <a:gd name="connsiteY24" fmla="*/ 282328 h 683216"/>
                <a:gd name="connsiteX25" fmla="*/ 3076474 w 3263857"/>
                <a:gd name="connsiteY25" fmla="*/ 276335 h 683216"/>
                <a:gd name="connsiteX26" fmla="*/ 3092732 w 3263857"/>
                <a:gd name="connsiteY26" fmla="*/ 282661 h 683216"/>
                <a:gd name="connsiteX27" fmla="*/ 3091289 w 3263857"/>
                <a:gd name="connsiteY27" fmla="*/ 283771 h 683216"/>
                <a:gd name="connsiteX28" fmla="*/ 3084298 w 3263857"/>
                <a:gd name="connsiteY28" fmla="*/ 282328 h 683216"/>
                <a:gd name="connsiteX29" fmla="*/ 3200212 w 3263857"/>
                <a:gd name="connsiteY29" fmla="*/ 209639 h 683216"/>
                <a:gd name="connsiteX30" fmla="*/ 3189281 w 3263857"/>
                <a:gd name="connsiteY30" fmla="*/ 183782 h 683216"/>
                <a:gd name="connsiteX31" fmla="*/ 3222851 w 3263857"/>
                <a:gd name="connsiteY31" fmla="*/ 194824 h 683216"/>
                <a:gd name="connsiteX32" fmla="*/ 3200156 w 3263857"/>
                <a:gd name="connsiteY32" fmla="*/ 209583 h 683216"/>
                <a:gd name="connsiteX33" fmla="*/ 3200212 w 3263857"/>
                <a:gd name="connsiteY33" fmla="*/ 209639 h 683216"/>
                <a:gd name="connsiteX0" fmla="*/ 2915475 w 3394058"/>
                <a:gd name="connsiteY0" fmla="*/ 7940 h 684623"/>
                <a:gd name="connsiteX1" fmla="*/ 2898717 w 3394058"/>
                <a:gd name="connsiteY1" fmla="*/ 117 h 684623"/>
                <a:gd name="connsiteX2" fmla="*/ 2889284 w 3394058"/>
                <a:gd name="connsiteY2" fmla="*/ 70309 h 684623"/>
                <a:gd name="connsiteX3" fmla="*/ 3187032 w 3394058"/>
                <a:gd name="connsiteY3" fmla="*/ 152375 h 684623"/>
                <a:gd name="connsiteX4" fmla="*/ 2620113 w 3394058"/>
                <a:gd name="connsiteY4" fmla="*/ 298808 h 684623"/>
                <a:gd name="connsiteX5" fmla="*/ 2089538 w 3394058"/>
                <a:gd name="connsiteY5" fmla="*/ 215909 h 684623"/>
                <a:gd name="connsiteX6" fmla="*/ 832406 w 3394058"/>
                <a:gd name="connsiteY6" fmla="*/ 621506 h 684623"/>
                <a:gd name="connsiteX7" fmla="*/ 306851 w 3394058"/>
                <a:gd name="connsiteY7" fmla="*/ 459345 h 684623"/>
                <a:gd name="connsiteX8" fmla="*/ 54558 w 3394058"/>
                <a:gd name="connsiteY8" fmla="*/ 523073 h 684623"/>
                <a:gd name="connsiteX9" fmla="*/ 864199 w 3394058"/>
                <a:gd name="connsiteY9" fmla="*/ 678400 h 684623"/>
                <a:gd name="connsiteX10" fmla="*/ 2080571 w 3394058"/>
                <a:gd name="connsiteY10" fmla="*/ 289773 h 684623"/>
                <a:gd name="connsiteX11" fmla="*/ 2623276 w 3394058"/>
                <a:gd name="connsiteY11" fmla="*/ 323888 h 684623"/>
                <a:gd name="connsiteX12" fmla="*/ 3201848 w 3394058"/>
                <a:gd name="connsiteY12" fmla="*/ 275004 h 684623"/>
                <a:gd name="connsiteX13" fmla="*/ 3216663 w 3394058"/>
                <a:gd name="connsiteY13" fmla="*/ 287433 h 684623"/>
                <a:gd name="connsiteX14" fmla="*/ 2992048 w 3394058"/>
                <a:gd name="connsiteY14" fmla="*/ 415499 h 684623"/>
                <a:gd name="connsiteX15" fmla="*/ 3105521 w 3394058"/>
                <a:gd name="connsiteY15" fmla="*/ 513435 h 684623"/>
                <a:gd name="connsiteX16" fmla="*/ 3244962 w 3394058"/>
                <a:gd name="connsiteY16" fmla="*/ 298142 h 684623"/>
                <a:gd name="connsiteX17" fmla="*/ 3329192 w 3394058"/>
                <a:gd name="connsiteY17" fmla="*/ 244152 h 684623"/>
                <a:gd name="connsiteX18" fmla="*/ 3317540 w 3394058"/>
                <a:gd name="connsiteY18" fmla="*/ 145772 h 684623"/>
                <a:gd name="connsiteX19" fmla="*/ 2915530 w 3394058"/>
                <a:gd name="connsiteY19" fmla="*/ 7940 h 684623"/>
                <a:gd name="connsiteX20" fmla="*/ 2915475 w 3394058"/>
                <a:gd name="connsiteY20" fmla="*/ 7940 h 684623"/>
                <a:gd name="connsiteX21" fmla="*/ 3192581 w 3394058"/>
                <a:gd name="connsiteY21" fmla="*/ 262574 h 684623"/>
                <a:gd name="connsiteX22" fmla="*/ 3197131 w 3394058"/>
                <a:gd name="connsiteY22" fmla="*/ 269344 h 684623"/>
                <a:gd name="connsiteX23" fmla="*/ 3192581 w 3394058"/>
                <a:gd name="connsiteY23" fmla="*/ 262574 h 684623"/>
                <a:gd name="connsiteX24" fmla="*/ 3214499 w 3394058"/>
                <a:gd name="connsiteY24" fmla="*/ 282328 h 684623"/>
                <a:gd name="connsiteX25" fmla="*/ 3206675 w 3394058"/>
                <a:gd name="connsiteY25" fmla="*/ 276335 h 684623"/>
                <a:gd name="connsiteX26" fmla="*/ 3222933 w 3394058"/>
                <a:gd name="connsiteY26" fmla="*/ 282661 h 684623"/>
                <a:gd name="connsiteX27" fmla="*/ 3221490 w 3394058"/>
                <a:gd name="connsiteY27" fmla="*/ 283771 h 684623"/>
                <a:gd name="connsiteX28" fmla="*/ 3214499 w 3394058"/>
                <a:gd name="connsiteY28" fmla="*/ 282328 h 684623"/>
                <a:gd name="connsiteX29" fmla="*/ 3330413 w 3394058"/>
                <a:gd name="connsiteY29" fmla="*/ 209639 h 684623"/>
                <a:gd name="connsiteX30" fmla="*/ 3319482 w 3394058"/>
                <a:gd name="connsiteY30" fmla="*/ 183782 h 684623"/>
                <a:gd name="connsiteX31" fmla="*/ 3353052 w 3394058"/>
                <a:gd name="connsiteY31" fmla="*/ 194824 h 684623"/>
                <a:gd name="connsiteX32" fmla="*/ 3330357 w 3394058"/>
                <a:gd name="connsiteY32" fmla="*/ 209583 h 684623"/>
                <a:gd name="connsiteX33" fmla="*/ 3330413 w 3394058"/>
                <a:gd name="connsiteY33" fmla="*/ 209639 h 684623"/>
                <a:gd name="connsiteX0" fmla="*/ 2989469 w 3468052"/>
                <a:gd name="connsiteY0" fmla="*/ 7940 h 684623"/>
                <a:gd name="connsiteX1" fmla="*/ 2972711 w 3468052"/>
                <a:gd name="connsiteY1" fmla="*/ 117 h 684623"/>
                <a:gd name="connsiteX2" fmla="*/ 2963278 w 3468052"/>
                <a:gd name="connsiteY2" fmla="*/ 70309 h 684623"/>
                <a:gd name="connsiteX3" fmla="*/ 3261026 w 3468052"/>
                <a:gd name="connsiteY3" fmla="*/ 152375 h 684623"/>
                <a:gd name="connsiteX4" fmla="*/ 2694107 w 3468052"/>
                <a:gd name="connsiteY4" fmla="*/ 298808 h 684623"/>
                <a:gd name="connsiteX5" fmla="*/ 2163532 w 3468052"/>
                <a:gd name="connsiteY5" fmla="*/ 215909 h 684623"/>
                <a:gd name="connsiteX6" fmla="*/ 906400 w 3468052"/>
                <a:gd name="connsiteY6" fmla="*/ 621506 h 684623"/>
                <a:gd name="connsiteX7" fmla="*/ 135318 w 3468052"/>
                <a:gd name="connsiteY7" fmla="*/ 470817 h 684623"/>
                <a:gd name="connsiteX8" fmla="*/ 128552 w 3468052"/>
                <a:gd name="connsiteY8" fmla="*/ 523073 h 684623"/>
                <a:gd name="connsiteX9" fmla="*/ 938193 w 3468052"/>
                <a:gd name="connsiteY9" fmla="*/ 678400 h 684623"/>
                <a:gd name="connsiteX10" fmla="*/ 2154565 w 3468052"/>
                <a:gd name="connsiteY10" fmla="*/ 289773 h 684623"/>
                <a:gd name="connsiteX11" fmla="*/ 2697270 w 3468052"/>
                <a:gd name="connsiteY11" fmla="*/ 323888 h 684623"/>
                <a:gd name="connsiteX12" fmla="*/ 3275842 w 3468052"/>
                <a:gd name="connsiteY12" fmla="*/ 275004 h 684623"/>
                <a:gd name="connsiteX13" fmla="*/ 3290657 w 3468052"/>
                <a:gd name="connsiteY13" fmla="*/ 287433 h 684623"/>
                <a:gd name="connsiteX14" fmla="*/ 3066042 w 3468052"/>
                <a:gd name="connsiteY14" fmla="*/ 415499 h 684623"/>
                <a:gd name="connsiteX15" fmla="*/ 3179515 w 3468052"/>
                <a:gd name="connsiteY15" fmla="*/ 513435 h 684623"/>
                <a:gd name="connsiteX16" fmla="*/ 3318956 w 3468052"/>
                <a:gd name="connsiteY16" fmla="*/ 298142 h 684623"/>
                <a:gd name="connsiteX17" fmla="*/ 3403186 w 3468052"/>
                <a:gd name="connsiteY17" fmla="*/ 244152 h 684623"/>
                <a:gd name="connsiteX18" fmla="*/ 3391534 w 3468052"/>
                <a:gd name="connsiteY18" fmla="*/ 145772 h 684623"/>
                <a:gd name="connsiteX19" fmla="*/ 2989524 w 3468052"/>
                <a:gd name="connsiteY19" fmla="*/ 7940 h 684623"/>
                <a:gd name="connsiteX20" fmla="*/ 2989469 w 3468052"/>
                <a:gd name="connsiteY20" fmla="*/ 7940 h 684623"/>
                <a:gd name="connsiteX21" fmla="*/ 3266575 w 3468052"/>
                <a:gd name="connsiteY21" fmla="*/ 262574 h 684623"/>
                <a:gd name="connsiteX22" fmla="*/ 3271125 w 3468052"/>
                <a:gd name="connsiteY22" fmla="*/ 269344 h 684623"/>
                <a:gd name="connsiteX23" fmla="*/ 3266575 w 3468052"/>
                <a:gd name="connsiteY23" fmla="*/ 262574 h 684623"/>
                <a:gd name="connsiteX24" fmla="*/ 3288493 w 3468052"/>
                <a:gd name="connsiteY24" fmla="*/ 282328 h 684623"/>
                <a:gd name="connsiteX25" fmla="*/ 3280669 w 3468052"/>
                <a:gd name="connsiteY25" fmla="*/ 276335 h 684623"/>
                <a:gd name="connsiteX26" fmla="*/ 3296927 w 3468052"/>
                <a:gd name="connsiteY26" fmla="*/ 282661 h 684623"/>
                <a:gd name="connsiteX27" fmla="*/ 3295484 w 3468052"/>
                <a:gd name="connsiteY27" fmla="*/ 283771 h 684623"/>
                <a:gd name="connsiteX28" fmla="*/ 3288493 w 3468052"/>
                <a:gd name="connsiteY28" fmla="*/ 282328 h 684623"/>
                <a:gd name="connsiteX29" fmla="*/ 3404407 w 3468052"/>
                <a:gd name="connsiteY29" fmla="*/ 209639 h 684623"/>
                <a:gd name="connsiteX30" fmla="*/ 3393476 w 3468052"/>
                <a:gd name="connsiteY30" fmla="*/ 183782 h 684623"/>
                <a:gd name="connsiteX31" fmla="*/ 3427046 w 3468052"/>
                <a:gd name="connsiteY31" fmla="*/ 194824 h 684623"/>
                <a:gd name="connsiteX32" fmla="*/ 3404351 w 3468052"/>
                <a:gd name="connsiteY32" fmla="*/ 209583 h 684623"/>
                <a:gd name="connsiteX33" fmla="*/ 3404407 w 3468052"/>
                <a:gd name="connsiteY33" fmla="*/ 209639 h 684623"/>
                <a:gd name="connsiteX0" fmla="*/ 2989469 w 3468052"/>
                <a:gd name="connsiteY0" fmla="*/ 7940 h 684623"/>
                <a:gd name="connsiteX1" fmla="*/ 2972711 w 3468052"/>
                <a:gd name="connsiteY1" fmla="*/ 117 h 684623"/>
                <a:gd name="connsiteX2" fmla="*/ 2963278 w 3468052"/>
                <a:gd name="connsiteY2" fmla="*/ 70309 h 684623"/>
                <a:gd name="connsiteX3" fmla="*/ 3261026 w 3468052"/>
                <a:gd name="connsiteY3" fmla="*/ 152375 h 684623"/>
                <a:gd name="connsiteX4" fmla="*/ 2694107 w 3468052"/>
                <a:gd name="connsiteY4" fmla="*/ 298808 h 684623"/>
                <a:gd name="connsiteX5" fmla="*/ 2163532 w 3468052"/>
                <a:gd name="connsiteY5" fmla="*/ 215909 h 684623"/>
                <a:gd name="connsiteX6" fmla="*/ 906400 w 3468052"/>
                <a:gd name="connsiteY6" fmla="*/ 621506 h 684623"/>
                <a:gd name="connsiteX7" fmla="*/ 135318 w 3468052"/>
                <a:gd name="connsiteY7" fmla="*/ 470817 h 684623"/>
                <a:gd name="connsiteX8" fmla="*/ 128552 w 3468052"/>
                <a:gd name="connsiteY8" fmla="*/ 523073 h 684623"/>
                <a:gd name="connsiteX9" fmla="*/ 938193 w 3468052"/>
                <a:gd name="connsiteY9" fmla="*/ 678400 h 684623"/>
                <a:gd name="connsiteX10" fmla="*/ 2154565 w 3468052"/>
                <a:gd name="connsiteY10" fmla="*/ 289773 h 684623"/>
                <a:gd name="connsiteX11" fmla="*/ 2697270 w 3468052"/>
                <a:gd name="connsiteY11" fmla="*/ 323888 h 684623"/>
                <a:gd name="connsiteX12" fmla="*/ 3275842 w 3468052"/>
                <a:gd name="connsiteY12" fmla="*/ 275004 h 684623"/>
                <a:gd name="connsiteX13" fmla="*/ 3290657 w 3468052"/>
                <a:gd name="connsiteY13" fmla="*/ 287433 h 684623"/>
                <a:gd name="connsiteX14" fmla="*/ 3066042 w 3468052"/>
                <a:gd name="connsiteY14" fmla="*/ 415499 h 684623"/>
                <a:gd name="connsiteX15" fmla="*/ 3179515 w 3468052"/>
                <a:gd name="connsiteY15" fmla="*/ 513435 h 684623"/>
                <a:gd name="connsiteX16" fmla="*/ 3318956 w 3468052"/>
                <a:gd name="connsiteY16" fmla="*/ 298142 h 684623"/>
                <a:gd name="connsiteX17" fmla="*/ 3403186 w 3468052"/>
                <a:gd name="connsiteY17" fmla="*/ 244152 h 684623"/>
                <a:gd name="connsiteX18" fmla="*/ 3391534 w 3468052"/>
                <a:gd name="connsiteY18" fmla="*/ 145772 h 684623"/>
                <a:gd name="connsiteX19" fmla="*/ 2989524 w 3468052"/>
                <a:gd name="connsiteY19" fmla="*/ 7940 h 684623"/>
                <a:gd name="connsiteX20" fmla="*/ 2989469 w 3468052"/>
                <a:gd name="connsiteY20" fmla="*/ 7940 h 684623"/>
                <a:gd name="connsiteX21" fmla="*/ 3266575 w 3468052"/>
                <a:gd name="connsiteY21" fmla="*/ 262574 h 684623"/>
                <a:gd name="connsiteX22" fmla="*/ 3271125 w 3468052"/>
                <a:gd name="connsiteY22" fmla="*/ 269344 h 684623"/>
                <a:gd name="connsiteX23" fmla="*/ 3266575 w 3468052"/>
                <a:gd name="connsiteY23" fmla="*/ 262574 h 684623"/>
                <a:gd name="connsiteX24" fmla="*/ 3288493 w 3468052"/>
                <a:gd name="connsiteY24" fmla="*/ 282328 h 684623"/>
                <a:gd name="connsiteX25" fmla="*/ 3280669 w 3468052"/>
                <a:gd name="connsiteY25" fmla="*/ 276335 h 684623"/>
                <a:gd name="connsiteX26" fmla="*/ 3296927 w 3468052"/>
                <a:gd name="connsiteY26" fmla="*/ 282661 h 684623"/>
                <a:gd name="connsiteX27" fmla="*/ 3295484 w 3468052"/>
                <a:gd name="connsiteY27" fmla="*/ 283771 h 684623"/>
                <a:gd name="connsiteX28" fmla="*/ 3288493 w 3468052"/>
                <a:gd name="connsiteY28" fmla="*/ 282328 h 684623"/>
                <a:gd name="connsiteX29" fmla="*/ 3404407 w 3468052"/>
                <a:gd name="connsiteY29" fmla="*/ 209639 h 684623"/>
                <a:gd name="connsiteX30" fmla="*/ 3393476 w 3468052"/>
                <a:gd name="connsiteY30" fmla="*/ 183782 h 684623"/>
                <a:gd name="connsiteX31" fmla="*/ 3427046 w 3468052"/>
                <a:gd name="connsiteY31" fmla="*/ 194824 h 684623"/>
                <a:gd name="connsiteX32" fmla="*/ 3404351 w 3468052"/>
                <a:gd name="connsiteY32" fmla="*/ 209583 h 684623"/>
                <a:gd name="connsiteX33" fmla="*/ 3404407 w 3468052"/>
                <a:gd name="connsiteY33" fmla="*/ 209639 h 684623"/>
                <a:gd name="connsiteX0" fmla="*/ 2989469 w 3468052"/>
                <a:gd name="connsiteY0" fmla="*/ 7940 h 684623"/>
                <a:gd name="connsiteX1" fmla="*/ 2972711 w 3468052"/>
                <a:gd name="connsiteY1" fmla="*/ 117 h 684623"/>
                <a:gd name="connsiteX2" fmla="*/ 2963278 w 3468052"/>
                <a:gd name="connsiteY2" fmla="*/ 70309 h 684623"/>
                <a:gd name="connsiteX3" fmla="*/ 3261026 w 3468052"/>
                <a:gd name="connsiteY3" fmla="*/ 152375 h 684623"/>
                <a:gd name="connsiteX4" fmla="*/ 2694107 w 3468052"/>
                <a:gd name="connsiteY4" fmla="*/ 298808 h 684623"/>
                <a:gd name="connsiteX5" fmla="*/ 2163532 w 3468052"/>
                <a:gd name="connsiteY5" fmla="*/ 215909 h 684623"/>
                <a:gd name="connsiteX6" fmla="*/ 753374 w 3468052"/>
                <a:gd name="connsiteY6" fmla="*/ 639978 h 684623"/>
                <a:gd name="connsiteX7" fmla="*/ 135318 w 3468052"/>
                <a:gd name="connsiteY7" fmla="*/ 470817 h 684623"/>
                <a:gd name="connsiteX8" fmla="*/ 128552 w 3468052"/>
                <a:gd name="connsiteY8" fmla="*/ 523073 h 684623"/>
                <a:gd name="connsiteX9" fmla="*/ 938193 w 3468052"/>
                <a:gd name="connsiteY9" fmla="*/ 678400 h 684623"/>
                <a:gd name="connsiteX10" fmla="*/ 2154565 w 3468052"/>
                <a:gd name="connsiteY10" fmla="*/ 289773 h 684623"/>
                <a:gd name="connsiteX11" fmla="*/ 2697270 w 3468052"/>
                <a:gd name="connsiteY11" fmla="*/ 323888 h 684623"/>
                <a:gd name="connsiteX12" fmla="*/ 3275842 w 3468052"/>
                <a:gd name="connsiteY12" fmla="*/ 275004 h 684623"/>
                <a:gd name="connsiteX13" fmla="*/ 3290657 w 3468052"/>
                <a:gd name="connsiteY13" fmla="*/ 287433 h 684623"/>
                <a:gd name="connsiteX14" fmla="*/ 3066042 w 3468052"/>
                <a:gd name="connsiteY14" fmla="*/ 415499 h 684623"/>
                <a:gd name="connsiteX15" fmla="*/ 3179515 w 3468052"/>
                <a:gd name="connsiteY15" fmla="*/ 513435 h 684623"/>
                <a:gd name="connsiteX16" fmla="*/ 3318956 w 3468052"/>
                <a:gd name="connsiteY16" fmla="*/ 298142 h 684623"/>
                <a:gd name="connsiteX17" fmla="*/ 3403186 w 3468052"/>
                <a:gd name="connsiteY17" fmla="*/ 244152 h 684623"/>
                <a:gd name="connsiteX18" fmla="*/ 3391534 w 3468052"/>
                <a:gd name="connsiteY18" fmla="*/ 145772 h 684623"/>
                <a:gd name="connsiteX19" fmla="*/ 2989524 w 3468052"/>
                <a:gd name="connsiteY19" fmla="*/ 7940 h 684623"/>
                <a:gd name="connsiteX20" fmla="*/ 2989469 w 3468052"/>
                <a:gd name="connsiteY20" fmla="*/ 7940 h 684623"/>
                <a:gd name="connsiteX21" fmla="*/ 3266575 w 3468052"/>
                <a:gd name="connsiteY21" fmla="*/ 262574 h 684623"/>
                <a:gd name="connsiteX22" fmla="*/ 3271125 w 3468052"/>
                <a:gd name="connsiteY22" fmla="*/ 269344 h 684623"/>
                <a:gd name="connsiteX23" fmla="*/ 3266575 w 3468052"/>
                <a:gd name="connsiteY23" fmla="*/ 262574 h 684623"/>
                <a:gd name="connsiteX24" fmla="*/ 3288493 w 3468052"/>
                <a:gd name="connsiteY24" fmla="*/ 282328 h 684623"/>
                <a:gd name="connsiteX25" fmla="*/ 3280669 w 3468052"/>
                <a:gd name="connsiteY25" fmla="*/ 276335 h 684623"/>
                <a:gd name="connsiteX26" fmla="*/ 3296927 w 3468052"/>
                <a:gd name="connsiteY26" fmla="*/ 282661 h 684623"/>
                <a:gd name="connsiteX27" fmla="*/ 3295484 w 3468052"/>
                <a:gd name="connsiteY27" fmla="*/ 283771 h 684623"/>
                <a:gd name="connsiteX28" fmla="*/ 3288493 w 3468052"/>
                <a:gd name="connsiteY28" fmla="*/ 282328 h 684623"/>
                <a:gd name="connsiteX29" fmla="*/ 3404407 w 3468052"/>
                <a:gd name="connsiteY29" fmla="*/ 209639 h 684623"/>
                <a:gd name="connsiteX30" fmla="*/ 3393476 w 3468052"/>
                <a:gd name="connsiteY30" fmla="*/ 183782 h 684623"/>
                <a:gd name="connsiteX31" fmla="*/ 3427046 w 3468052"/>
                <a:gd name="connsiteY31" fmla="*/ 194824 h 684623"/>
                <a:gd name="connsiteX32" fmla="*/ 3404351 w 3468052"/>
                <a:gd name="connsiteY32" fmla="*/ 209583 h 684623"/>
                <a:gd name="connsiteX33" fmla="*/ 3404407 w 3468052"/>
                <a:gd name="connsiteY33" fmla="*/ 209639 h 68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468052" h="684623">
                  <a:moveTo>
                    <a:pt x="2989469" y="7940"/>
                  </a:moveTo>
                  <a:lnTo>
                    <a:pt x="2972711" y="117"/>
                  </a:lnTo>
                  <a:cubicBezTo>
                    <a:pt x="2957508" y="-2824"/>
                    <a:pt x="2910731" y="50611"/>
                    <a:pt x="2963278" y="70309"/>
                  </a:cubicBezTo>
                  <a:cubicBezTo>
                    <a:pt x="3084297" y="115864"/>
                    <a:pt x="3100111" y="120747"/>
                    <a:pt x="3261026" y="152375"/>
                  </a:cubicBezTo>
                  <a:cubicBezTo>
                    <a:pt x="3109211" y="198375"/>
                    <a:pt x="2831661" y="280552"/>
                    <a:pt x="2694107" y="298808"/>
                  </a:cubicBezTo>
                  <a:cubicBezTo>
                    <a:pt x="2505504" y="322113"/>
                    <a:pt x="2339096" y="226729"/>
                    <a:pt x="2163532" y="215909"/>
                  </a:cubicBezTo>
                  <a:cubicBezTo>
                    <a:pt x="1712637" y="223289"/>
                    <a:pt x="1208430" y="645028"/>
                    <a:pt x="753374" y="639978"/>
                  </a:cubicBezTo>
                  <a:cubicBezTo>
                    <a:pt x="570737" y="614297"/>
                    <a:pt x="294521" y="504403"/>
                    <a:pt x="135318" y="470817"/>
                  </a:cubicBezTo>
                  <a:cubicBezTo>
                    <a:pt x="-57978" y="505020"/>
                    <a:pt x="-29649" y="505875"/>
                    <a:pt x="128552" y="523073"/>
                  </a:cubicBezTo>
                  <a:cubicBezTo>
                    <a:pt x="337714" y="562849"/>
                    <a:pt x="600524" y="717283"/>
                    <a:pt x="938193" y="678400"/>
                  </a:cubicBezTo>
                  <a:cubicBezTo>
                    <a:pt x="1275862" y="639517"/>
                    <a:pt x="1703337" y="308695"/>
                    <a:pt x="2154565" y="289773"/>
                  </a:cubicBezTo>
                  <a:cubicBezTo>
                    <a:pt x="2331682" y="299262"/>
                    <a:pt x="2507279" y="348248"/>
                    <a:pt x="2697270" y="323888"/>
                  </a:cubicBezTo>
                  <a:cubicBezTo>
                    <a:pt x="2818178" y="298641"/>
                    <a:pt x="3126135" y="231612"/>
                    <a:pt x="3275842" y="275004"/>
                  </a:cubicBezTo>
                  <a:cubicBezTo>
                    <a:pt x="3280281" y="279831"/>
                    <a:pt x="3285274" y="283993"/>
                    <a:pt x="3290657" y="287433"/>
                  </a:cubicBezTo>
                  <a:cubicBezTo>
                    <a:pt x="3223461" y="344641"/>
                    <a:pt x="3158596" y="407065"/>
                    <a:pt x="3066042" y="415499"/>
                  </a:cubicBezTo>
                  <a:cubicBezTo>
                    <a:pt x="3001399" y="488188"/>
                    <a:pt x="3117091" y="587900"/>
                    <a:pt x="3179515" y="513435"/>
                  </a:cubicBezTo>
                  <a:cubicBezTo>
                    <a:pt x="3169582" y="415000"/>
                    <a:pt x="3245046" y="349024"/>
                    <a:pt x="3318956" y="298142"/>
                  </a:cubicBezTo>
                  <a:cubicBezTo>
                    <a:pt x="3354523" y="305300"/>
                    <a:pt x="3394918" y="279332"/>
                    <a:pt x="3403186" y="244152"/>
                  </a:cubicBezTo>
                  <a:cubicBezTo>
                    <a:pt x="3481979" y="203202"/>
                    <a:pt x="3501178" y="183005"/>
                    <a:pt x="3391534" y="145772"/>
                  </a:cubicBezTo>
                  <a:cubicBezTo>
                    <a:pt x="3203263" y="86567"/>
                    <a:pt x="3119033" y="75081"/>
                    <a:pt x="2989524" y="7940"/>
                  </a:cubicBezTo>
                  <a:lnTo>
                    <a:pt x="2989469" y="7940"/>
                  </a:lnTo>
                  <a:close/>
                  <a:moveTo>
                    <a:pt x="3266575" y="262574"/>
                  </a:moveTo>
                  <a:cubicBezTo>
                    <a:pt x="3267962" y="264960"/>
                    <a:pt x="3269516" y="267180"/>
                    <a:pt x="3271125" y="269344"/>
                  </a:cubicBezTo>
                  <a:cubicBezTo>
                    <a:pt x="3269072" y="267402"/>
                    <a:pt x="3267463" y="265293"/>
                    <a:pt x="3266575" y="262574"/>
                  </a:cubicBezTo>
                  <a:close/>
                  <a:moveTo>
                    <a:pt x="3288493" y="282328"/>
                  </a:moveTo>
                  <a:cubicBezTo>
                    <a:pt x="3285941" y="279998"/>
                    <a:pt x="3283277" y="278111"/>
                    <a:pt x="3280669" y="276335"/>
                  </a:cubicBezTo>
                  <a:cubicBezTo>
                    <a:pt x="3286551" y="278610"/>
                    <a:pt x="3292932" y="278388"/>
                    <a:pt x="3296927" y="282661"/>
                  </a:cubicBezTo>
                  <a:cubicBezTo>
                    <a:pt x="3296427" y="283049"/>
                    <a:pt x="3295928" y="283382"/>
                    <a:pt x="3295484" y="283771"/>
                  </a:cubicBezTo>
                  <a:cubicBezTo>
                    <a:pt x="3293209" y="283771"/>
                    <a:pt x="3289769" y="283493"/>
                    <a:pt x="3288493" y="282328"/>
                  </a:cubicBezTo>
                  <a:close/>
                  <a:moveTo>
                    <a:pt x="3404407" y="209639"/>
                  </a:moveTo>
                  <a:cubicBezTo>
                    <a:pt x="3402410" y="200816"/>
                    <a:pt x="3399580" y="191161"/>
                    <a:pt x="3393476" y="183782"/>
                  </a:cubicBezTo>
                  <a:cubicBezTo>
                    <a:pt x="3406737" y="187610"/>
                    <a:pt x="3418223" y="191328"/>
                    <a:pt x="3427046" y="194824"/>
                  </a:cubicBezTo>
                  <a:cubicBezTo>
                    <a:pt x="3420388" y="199318"/>
                    <a:pt x="3412508" y="204479"/>
                    <a:pt x="3404351" y="209583"/>
                  </a:cubicBezTo>
                  <a:lnTo>
                    <a:pt x="3404407" y="209639"/>
                  </a:lnTo>
                  <a:close/>
                </a:path>
              </a:pathLst>
            </a:custGeom>
            <a:solidFill>
              <a:srgbClr val="000000"/>
            </a:solidFill>
            <a:ln w="0" cap="flat">
              <a:noFill/>
              <a:prstDash val="solid"/>
              <a:miter/>
            </a:ln>
          </p:spPr>
          <p:txBody>
            <a:bodyPr rtlCol="0" anchor="ctr"/>
            <a:lstStyle/>
            <a:p>
              <a:endParaRPr lang="en-US" dirty="0"/>
            </a:p>
          </p:txBody>
        </p:sp>
        <p:pic>
          <p:nvPicPr>
            <p:cNvPr id="28" name="Graphic 27">
              <a:extLst>
                <a:ext uri="{FF2B5EF4-FFF2-40B4-BE49-F238E27FC236}">
                  <a16:creationId xmlns:a16="http://schemas.microsoft.com/office/drawing/2014/main" id="{91A5A841-7E49-CA8E-6636-84A2A1F0C9A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94240" y="5303211"/>
              <a:ext cx="595583" cy="600854"/>
            </a:xfrm>
            <a:prstGeom prst="rect">
              <a:avLst/>
            </a:prstGeom>
          </p:spPr>
        </p:pic>
      </p:grpSp>
      <p:pic>
        <p:nvPicPr>
          <p:cNvPr id="7" name="Graphic 6">
            <a:extLst>
              <a:ext uri="{FF2B5EF4-FFF2-40B4-BE49-F238E27FC236}">
                <a16:creationId xmlns:a16="http://schemas.microsoft.com/office/drawing/2014/main" id="{2DEAB3AC-352A-6A4D-46FA-24BAAE7AE7A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459228" y="5084818"/>
            <a:ext cx="1939361" cy="1651725"/>
          </a:xfrm>
          <a:prstGeom prst="rect">
            <a:avLst/>
          </a:prstGeom>
        </p:spPr>
      </p:pic>
      <p:pic>
        <p:nvPicPr>
          <p:cNvPr id="8" name="Graphic 7">
            <a:extLst>
              <a:ext uri="{FF2B5EF4-FFF2-40B4-BE49-F238E27FC236}">
                <a16:creationId xmlns:a16="http://schemas.microsoft.com/office/drawing/2014/main" id="{B4C69CF3-0E0A-2DF6-79D8-7AF6893082E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252064" y="5119268"/>
            <a:ext cx="1967198" cy="1516483"/>
          </a:xfrm>
          <a:prstGeom prst="rect">
            <a:avLst/>
          </a:prstGeom>
        </p:spPr>
      </p:pic>
      <p:pic>
        <p:nvPicPr>
          <p:cNvPr id="9" name="Graphic 8">
            <a:extLst>
              <a:ext uri="{FF2B5EF4-FFF2-40B4-BE49-F238E27FC236}">
                <a16:creationId xmlns:a16="http://schemas.microsoft.com/office/drawing/2014/main" id="{0FA5BFC3-525B-C945-3728-489E056F05C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303987" flipV="1">
            <a:off x="6189241" y="5221466"/>
            <a:ext cx="1868812" cy="1312083"/>
          </a:xfrm>
          <a:prstGeom prst="rect">
            <a:avLst/>
          </a:prstGeom>
        </p:spPr>
      </p:pic>
      <p:pic>
        <p:nvPicPr>
          <p:cNvPr id="10" name="Graphic 9">
            <a:extLst>
              <a:ext uri="{FF2B5EF4-FFF2-40B4-BE49-F238E27FC236}">
                <a16:creationId xmlns:a16="http://schemas.microsoft.com/office/drawing/2014/main" id="{2F41C36B-EA5E-DD7B-1AD2-74610C56E44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7272599">
            <a:off x="7932631" y="5124427"/>
            <a:ext cx="1803234" cy="1554649"/>
          </a:xfrm>
          <a:prstGeom prst="rect">
            <a:avLst/>
          </a:prstGeom>
        </p:spPr>
      </p:pic>
      <p:pic>
        <p:nvPicPr>
          <p:cNvPr id="11" name="Graphic 10">
            <a:extLst>
              <a:ext uri="{FF2B5EF4-FFF2-40B4-BE49-F238E27FC236}">
                <a16:creationId xmlns:a16="http://schemas.microsoft.com/office/drawing/2014/main" id="{93263807-7A5E-D0C4-7890-F14231DBCB6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676616" y="5119267"/>
            <a:ext cx="1698977" cy="1516483"/>
          </a:xfrm>
          <a:prstGeom prst="rect">
            <a:avLst/>
          </a:prstGeom>
        </p:spPr>
      </p:pic>
      <p:sp>
        <p:nvSpPr>
          <p:cNvPr id="12" name="TextBox 11">
            <a:extLst>
              <a:ext uri="{FF2B5EF4-FFF2-40B4-BE49-F238E27FC236}">
                <a16:creationId xmlns:a16="http://schemas.microsoft.com/office/drawing/2014/main" id="{B741E0D2-DF5E-9E64-EC54-8B941F2128FF}"/>
              </a:ext>
            </a:extLst>
          </p:cNvPr>
          <p:cNvSpPr txBox="1"/>
          <p:nvPr/>
        </p:nvSpPr>
        <p:spPr>
          <a:xfrm>
            <a:off x="2891119" y="5665467"/>
            <a:ext cx="1263874" cy="400110"/>
          </a:xfrm>
          <a:prstGeom prst="rect">
            <a:avLst/>
          </a:prstGeom>
          <a:noFill/>
        </p:spPr>
        <p:txBody>
          <a:bodyPr wrap="square">
            <a:spAutoFit/>
          </a:bodyPr>
          <a:lstStyle/>
          <a:p>
            <a:pPr algn="ctr"/>
            <a:r>
              <a:rPr lang="en-US" sz="2000" b="1" dirty="0">
                <a:solidFill>
                  <a:schemeClr val="tx1">
                    <a:lumMod val="50000"/>
                    <a:lumOff val="50000"/>
                  </a:schemeClr>
                </a:solidFill>
                <a:latin typeface="+mj-lt"/>
              </a:rPr>
              <a:t>NOTICE</a:t>
            </a:r>
          </a:p>
        </p:txBody>
      </p:sp>
      <p:sp>
        <p:nvSpPr>
          <p:cNvPr id="13" name="TextBox 12">
            <a:extLst>
              <a:ext uri="{FF2B5EF4-FFF2-40B4-BE49-F238E27FC236}">
                <a16:creationId xmlns:a16="http://schemas.microsoft.com/office/drawing/2014/main" id="{77783841-C9D0-B430-2657-AED8B20B416C}"/>
              </a:ext>
            </a:extLst>
          </p:cNvPr>
          <p:cNvSpPr txBox="1"/>
          <p:nvPr/>
        </p:nvSpPr>
        <p:spPr>
          <a:xfrm>
            <a:off x="4599367" y="5665467"/>
            <a:ext cx="1263874" cy="400110"/>
          </a:xfrm>
          <a:prstGeom prst="rect">
            <a:avLst/>
          </a:prstGeom>
          <a:noFill/>
        </p:spPr>
        <p:txBody>
          <a:bodyPr wrap="square">
            <a:spAutoFit/>
          </a:bodyPr>
          <a:lstStyle/>
          <a:p>
            <a:pPr algn="ctr"/>
            <a:r>
              <a:rPr lang="en-US" sz="2000" b="1" dirty="0">
                <a:solidFill>
                  <a:schemeClr val="tx1">
                    <a:lumMod val="50000"/>
                    <a:lumOff val="50000"/>
                  </a:schemeClr>
                </a:solidFill>
                <a:latin typeface="+mj-lt"/>
              </a:rPr>
              <a:t>PAUSE</a:t>
            </a:r>
          </a:p>
        </p:txBody>
      </p:sp>
      <p:sp>
        <p:nvSpPr>
          <p:cNvPr id="14" name="TextBox 13">
            <a:extLst>
              <a:ext uri="{FF2B5EF4-FFF2-40B4-BE49-F238E27FC236}">
                <a16:creationId xmlns:a16="http://schemas.microsoft.com/office/drawing/2014/main" id="{5048D6BF-84DF-1BAC-02EB-F3FE6E467027}"/>
              </a:ext>
            </a:extLst>
          </p:cNvPr>
          <p:cNvSpPr txBox="1"/>
          <p:nvPr/>
        </p:nvSpPr>
        <p:spPr>
          <a:xfrm>
            <a:off x="6413404" y="5665467"/>
            <a:ext cx="1263874" cy="400110"/>
          </a:xfrm>
          <a:prstGeom prst="rect">
            <a:avLst/>
          </a:prstGeom>
          <a:noFill/>
        </p:spPr>
        <p:txBody>
          <a:bodyPr wrap="square">
            <a:spAutoFit/>
          </a:bodyPr>
          <a:lstStyle>
            <a:defPPr>
              <a:defRPr lang="en-US"/>
            </a:defPPr>
            <a:lvl1pPr algn="ctr">
              <a:defRPr sz="2000" b="1">
                <a:solidFill>
                  <a:schemeClr val="tx1">
                    <a:lumMod val="50000"/>
                    <a:lumOff val="50000"/>
                  </a:schemeClr>
                </a:solidFill>
                <a:latin typeface="+mj-lt"/>
              </a:defRPr>
            </a:lvl1pPr>
          </a:lstStyle>
          <a:p>
            <a:r>
              <a:rPr lang="en-US" dirty="0"/>
              <a:t>LABEL</a:t>
            </a:r>
          </a:p>
        </p:txBody>
      </p:sp>
      <p:sp>
        <p:nvSpPr>
          <p:cNvPr id="15" name="TextBox 14">
            <a:extLst>
              <a:ext uri="{FF2B5EF4-FFF2-40B4-BE49-F238E27FC236}">
                <a16:creationId xmlns:a16="http://schemas.microsoft.com/office/drawing/2014/main" id="{4462AA85-6313-2176-3FD6-77D52E6D3DD8}"/>
              </a:ext>
            </a:extLst>
          </p:cNvPr>
          <p:cNvSpPr txBox="1"/>
          <p:nvPr/>
        </p:nvSpPr>
        <p:spPr>
          <a:xfrm>
            <a:off x="8015172" y="5665467"/>
            <a:ext cx="1638152" cy="400110"/>
          </a:xfrm>
          <a:prstGeom prst="rect">
            <a:avLst/>
          </a:prstGeom>
          <a:noFill/>
        </p:spPr>
        <p:txBody>
          <a:bodyPr wrap="square">
            <a:spAutoFit/>
          </a:bodyPr>
          <a:lstStyle/>
          <a:p>
            <a:pPr algn="ctr"/>
            <a:r>
              <a:rPr lang="en-US" sz="2000" b="1" dirty="0">
                <a:latin typeface="+mj-lt"/>
              </a:rPr>
              <a:t>ANALYZE</a:t>
            </a:r>
          </a:p>
        </p:txBody>
      </p:sp>
      <p:sp>
        <p:nvSpPr>
          <p:cNvPr id="16" name="TextBox 15">
            <a:extLst>
              <a:ext uri="{FF2B5EF4-FFF2-40B4-BE49-F238E27FC236}">
                <a16:creationId xmlns:a16="http://schemas.microsoft.com/office/drawing/2014/main" id="{2E65FB6A-C662-9D9A-C161-AF339276D6DB}"/>
              </a:ext>
            </a:extLst>
          </p:cNvPr>
          <p:cNvSpPr txBox="1"/>
          <p:nvPr/>
        </p:nvSpPr>
        <p:spPr>
          <a:xfrm>
            <a:off x="10102545" y="5665467"/>
            <a:ext cx="794749" cy="400110"/>
          </a:xfrm>
          <a:prstGeom prst="rect">
            <a:avLst/>
          </a:prstGeom>
          <a:noFill/>
        </p:spPr>
        <p:txBody>
          <a:bodyPr wrap="square">
            <a:spAutoFit/>
          </a:bodyPr>
          <a:lstStyle/>
          <a:p>
            <a:pPr algn="ctr"/>
            <a:r>
              <a:rPr lang="en-US" sz="2000" b="1" dirty="0">
                <a:solidFill>
                  <a:schemeClr val="tx1">
                    <a:lumMod val="50000"/>
                    <a:lumOff val="50000"/>
                  </a:schemeClr>
                </a:solidFill>
                <a:latin typeface="+mj-lt"/>
              </a:rPr>
              <a:t>ACT!</a:t>
            </a:r>
          </a:p>
        </p:txBody>
      </p:sp>
      <p:sp>
        <p:nvSpPr>
          <p:cNvPr id="17" name="Content Placeholder 20">
            <a:extLst>
              <a:ext uri="{FF2B5EF4-FFF2-40B4-BE49-F238E27FC236}">
                <a16:creationId xmlns:a16="http://schemas.microsoft.com/office/drawing/2014/main" id="{545675A8-7889-6F68-EC23-6688880E9838}"/>
              </a:ext>
            </a:extLst>
          </p:cNvPr>
          <p:cNvSpPr txBox="1">
            <a:spLocks/>
          </p:cNvSpPr>
          <p:nvPr/>
        </p:nvSpPr>
        <p:spPr>
          <a:xfrm>
            <a:off x="691559" y="5414828"/>
            <a:ext cx="2485660" cy="973846"/>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r>
              <a:rPr lang="en-US" sz="2000" dirty="0">
                <a:solidFill>
                  <a:schemeClr val="tx1"/>
                </a:solidFill>
                <a:effectLst>
                  <a:glow rad="228600">
                    <a:schemeClr val="bg2">
                      <a:alpha val="40000"/>
                    </a:schemeClr>
                  </a:glow>
                </a:effectLst>
                <a:latin typeface="Lato"/>
              </a:rPr>
              <a:t>PROCESS OF EMOTIONAL REGULATION</a:t>
            </a:r>
          </a:p>
          <a:p>
            <a:endParaRPr lang="en-US" sz="3200" dirty="0">
              <a:solidFill>
                <a:schemeClr val="tx1"/>
              </a:solidFill>
              <a:effectLst>
                <a:glow rad="228600">
                  <a:schemeClr val="bg2">
                    <a:alpha val="40000"/>
                  </a:schemeClr>
                </a:glow>
              </a:effectLst>
            </a:endParaRPr>
          </a:p>
        </p:txBody>
      </p:sp>
      <p:sp>
        <p:nvSpPr>
          <p:cNvPr id="2" name="Title 1">
            <a:extLst>
              <a:ext uri="{FF2B5EF4-FFF2-40B4-BE49-F238E27FC236}">
                <a16:creationId xmlns:a16="http://schemas.microsoft.com/office/drawing/2014/main" id="{CD446A17-9CAC-5648-B576-096CB8063611}"/>
              </a:ext>
            </a:extLst>
          </p:cNvPr>
          <p:cNvSpPr>
            <a:spLocks noGrp="1"/>
          </p:cNvSpPr>
          <p:nvPr>
            <p:ph type="title"/>
          </p:nvPr>
        </p:nvSpPr>
        <p:spPr>
          <a:xfrm>
            <a:off x="587293" y="365125"/>
            <a:ext cx="2746829" cy="1325563"/>
          </a:xfrm>
        </p:spPr>
        <p:txBody>
          <a:bodyPr>
            <a:normAutofit/>
          </a:bodyPr>
          <a:lstStyle/>
          <a:p>
            <a:r>
              <a:rPr lang="en-US" sz="5400" b="1" dirty="0"/>
              <a:t>ANALYZE</a:t>
            </a:r>
          </a:p>
        </p:txBody>
      </p:sp>
      <p:sp>
        <p:nvSpPr>
          <p:cNvPr id="5" name="Title 1">
            <a:extLst>
              <a:ext uri="{FF2B5EF4-FFF2-40B4-BE49-F238E27FC236}">
                <a16:creationId xmlns:a16="http://schemas.microsoft.com/office/drawing/2014/main" id="{230D81A4-7A08-7871-D079-ECB36EE8CA6A}"/>
              </a:ext>
            </a:extLst>
          </p:cNvPr>
          <p:cNvSpPr txBox="1">
            <a:spLocks/>
          </p:cNvSpPr>
          <p:nvPr/>
        </p:nvSpPr>
        <p:spPr>
          <a:xfrm>
            <a:off x="570868" y="1002815"/>
            <a:ext cx="2927075" cy="11029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tx2"/>
                </a:solidFill>
                <a:latin typeface="+mn-lt"/>
              </a:rPr>
              <a:t>STEP THREE</a:t>
            </a:r>
          </a:p>
        </p:txBody>
      </p:sp>
      <p:sp>
        <p:nvSpPr>
          <p:cNvPr id="35" name="TextBox 34">
            <a:extLst>
              <a:ext uri="{FF2B5EF4-FFF2-40B4-BE49-F238E27FC236}">
                <a16:creationId xmlns:a16="http://schemas.microsoft.com/office/drawing/2014/main" id="{0E3250AB-B560-9E71-C9CA-D5D89FFC97A3}"/>
              </a:ext>
            </a:extLst>
          </p:cNvPr>
          <p:cNvSpPr txBox="1"/>
          <p:nvPr/>
        </p:nvSpPr>
        <p:spPr>
          <a:xfrm>
            <a:off x="4252064" y="1748448"/>
            <a:ext cx="3857558" cy="1569660"/>
          </a:xfrm>
          <a:prstGeom prst="rect">
            <a:avLst/>
          </a:prstGeom>
          <a:noFill/>
        </p:spPr>
        <p:txBody>
          <a:bodyPr wrap="square">
            <a:spAutoFit/>
          </a:bodyPr>
          <a:lstStyle/>
          <a:p>
            <a:r>
              <a:rPr lang="en-US" sz="3200" b="1" dirty="0">
                <a:latin typeface="+mj-lt"/>
              </a:rPr>
              <a:t>Which direction will be most helpful to get what I need?</a:t>
            </a:r>
          </a:p>
        </p:txBody>
      </p:sp>
      <p:sp>
        <p:nvSpPr>
          <p:cNvPr id="30" name="Slide Number Placeholder 5">
            <a:extLst>
              <a:ext uri="{FF2B5EF4-FFF2-40B4-BE49-F238E27FC236}">
                <a16:creationId xmlns:a16="http://schemas.microsoft.com/office/drawing/2014/main" id="{85EAE580-0A2D-8092-F14C-989ED4DCF5DA}"/>
              </a:ext>
            </a:extLst>
          </p:cNvPr>
          <p:cNvSpPr>
            <a:spLocks noGrp="1"/>
          </p:cNvSpPr>
          <p:nvPr>
            <p:ph type="sldNum" sz="quarter" idx="4"/>
          </p:nvPr>
        </p:nvSpPr>
        <p:spPr>
          <a:xfrm>
            <a:off x="10875818" y="6525491"/>
            <a:ext cx="1163782" cy="195984"/>
          </a:xfrm>
          <a:prstGeom prst="rect">
            <a:avLst/>
          </a:prstGeom>
        </p:spPr>
        <p:txBody>
          <a:bodyPr/>
          <a:lstStyle>
            <a:lvl1pPr algn="r">
              <a:defRPr sz="800">
                <a:solidFill>
                  <a:schemeClr val="tx1"/>
                </a:solidFill>
              </a:defRPr>
            </a:lvl1pPr>
          </a:lstStyle>
          <a:p>
            <a:fld id="{BC7533A4-4A73-334D-8C5C-9E79E01D1301}" type="slidenum">
              <a:rPr lang="en-US" smtClean="0">
                <a:solidFill>
                  <a:schemeClr val="tx1">
                    <a:lumMod val="85000"/>
                    <a:lumOff val="15000"/>
                  </a:schemeClr>
                </a:solidFill>
              </a:rPr>
              <a:pPr/>
              <a:t>20</a:t>
            </a:fld>
            <a:endParaRPr lang="en-US" dirty="0">
              <a:solidFill>
                <a:schemeClr val="tx1">
                  <a:lumMod val="85000"/>
                  <a:lumOff val="15000"/>
                </a:schemeClr>
              </a:solidFill>
            </a:endParaRPr>
          </a:p>
        </p:txBody>
      </p:sp>
    </p:spTree>
    <p:extLst>
      <p:ext uri="{BB962C8B-B14F-4D97-AF65-F5344CB8AC3E}">
        <p14:creationId xmlns:p14="http://schemas.microsoft.com/office/powerpoint/2010/main" val="29204132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erson riding a horse on the beach&#10;&#10;Description automatically generated">
            <a:extLst>
              <a:ext uri="{FF2B5EF4-FFF2-40B4-BE49-F238E27FC236}">
                <a16:creationId xmlns:a16="http://schemas.microsoft.com/office/drawing/2014/main" id="{1D07211C-341B-08C1-1CC9-9FF6F6F36C7C}"/>
              </a:ext>
            </a:extLst>
          </p:cNvPr>
          <p:cNvPicPr>
            <a:picLocks noChangeAspect="1"/>
          </p:cNvPicPr>
          <p:nvPr/>
        </p:nvPicPr>
        <p:blipFill>
          <a:blip r:embed="rId3"/>
          <a:stretch>
            <a:fillRect/>
          </a:stretch>
        </p:blipFill>
        <p:spPr>
          <a:xfrm>
            <a:off x="952" y="0"/>
            <a:ext cx="12190095" cy="6858000"/>
          </a:xfrm>
          <a:prstGeom prst="rect">
            <a:avLst/>
          </a:prstGeom>
        </p:spPr>
      </p:pic>
      <p:pic>
        <p:nvPicPr>
          <p:cNvPr id="8" name="Graphic 7">
            <a:extLst>
              <a:ext uri="{FF2B5EF4-FFF2-40B4-BE49-F238E27FC236}">
                <a16:creationId xmlns:a16="http://schemas.microsoft.com/office/drawing/2014/main" id="{B4C69CF3-0E0A-2DF6-79D8-7AF6893082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52064" y="5119268"/>
            <a:ext cx="1967198" cy="1516483"/>
          </a:xfrm>
          <a:prstGeom prst="rect">
            <a:avLst/>
          </a:prstGeom>
        </p:spPr>
      </p:pic>
      <p:pic>
        <p:nvPicPr>
          <p:cNvPr id="9" name="Graphic 8">
            <a:extLst>
              <a:ext uri="{FF2B5EF4-FFF2-40B4-BE49-F238E27FC236}">
                <a16:creationId xmlns:a16="http://schemas.microsoft.com/office/drawing/2014/main" id="{0FA5BFC3-525B-C945-3728-489E056F05C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303987" flipV="1">
            <a:off x="6189241" y="5221466"/>
            <a:ext cx="1868812" cy="1312083"/>
          </a:xfrm>
          <a:prstGeom prst="rect">
            <a:avLst/>
          </a:prstGeom>
        </p:spPr>
      </p:pic>
      <p:pic>
        <p:nvPicPr>
          <p:cNvPr id="10" name="Graphic 9">
            <a:extLst>
              <a:ext uri="{FF2B5EF4-FFF2-40B4-BE49-F238E27FC236}">
                <a16:creationId xmlns:a16="http://schemas.microsoft.com/office/drawing/2014/main" id="{2F41C36B-EA5E-DD7B-1AD2-74610C56E44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7272599">
            <a:off x="7932631" y="5124427"/>
            <a:ext cx="1803234" cy="1554649"/>
          </a:xfrm>
          <a:prstGeom prst="rect">
            <a:avLst/>
          </a:prstGeom>
        </p:spPr>
      </p:pic>
      <p:pic>
        <p:nvPicPr>
          <p:cNvPr id="11" name="Graphic 10">
            <a:extLst>
              <a:ext uri="{FF2B5EF4-FFF2-40B4-BE49-F238E27FC236}">
                <a16:creationId xmlns:a16="http://schemas.microsoft.com/office/drawing/2014/main" id="{93263807-7A5E-D0C4-7890-F14231DBCB6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676616" y="5119267"/>
            <a:ext cx="1698977" cy="1516483"/>
          </a:xfrm>
          <a:prstGeom prst="rect">
            <a:avLst/>
          </a:prstGeom>
        </p:spPr>
      </p:pic>
      <p:sp>
        <p:nvSpPr>
          <p:cNvPr id="12" name="TextBox 11">
            <a:extLst>
              <a:ext uri="{FF2B5EF4-FFF2-40B4-BE49-F238E27FC236}">
                <a16:creationId xmlns:a16="http://schemas.microsoft.com/office/drawing/2014/main" id="{B741E0D2-DF5E-9E64-EC54-8B941F2128FF}"/>
              </a:ext>
            </a:extLst>
          </p:cNvPr>
          <p:cNvSpPr txBox="1"/>
          <p:nvPr/>
        </p:nvSpPr>
        <p:spPr>
          <a:xfrm>
            <a:off x="2891119" y="5665467"/>
            <a:ext cx="1263874" cy="400110"/>
          </a:xfrm>
          <a:prstGeom prst="rect">
            <a:avLst/>
          </a:prstGeom>
          <a:noFill/>
        </p:spPr>
        <p:txBody>
          <a:bodyPr wrap="square">
            <a:spAutoFit/>
          </a:bodyPr>
          <a:lstStyle/>
          <a:p>
            <a:pPr algn="ctr"/>
            <a:r>
              <a:rPr lang="en-US" sz="2000" b="1" dirty="0">
                <a:solidFill>
                  <a:schemeClr val="tx1">
                    <a:lumMod val="50000"/>
                    <a:lumOff val="50000"/>
                  </a:schemeClr>
                </a:solidFill>
                <a:latin typeface="+mj-lt"/>
              </a:rPr>
              <a:t>NOTICE</a:t>
            </a:r>
          </a:p>
        </p:txBody>
      </p:sp>
      <p:sp>
        <p:nvSpPr>
          <p:cNvPr id="13" name="TextBox 12">
            <a:extLst>
              <a:ext uri="{FF2B5EF4-FFF2-40B4-BE49-F238E27FC236}">
                <a16:creationId xmlns:a16="http://schemas.microsoft.com/office/drawing/2014/main" id="{77783841-C9D0-B430-2657-AED8B20B416C}"/>
              </a:ext>
            </a:extLst>
          </p:cNvPr>
          <p:cNvSpPr txBox="1"/>
          <p:nvPr/>
        </p:nvSpPr>
        <p:spPr>
          <a:xfrm>
            <a:off x="4599367" y="5665467"/>
            <a:ext cx="1263874" cy="400110"/>
          </a:xfrm>
          <a:prstGeom prst="rect">
            <a:avLst/>
          </a:prstGeom>
          <a:noFill/>
        </p:spPr>
        <p:txBody>
          <a:bodyPr wrap="square">
            <a:spAutoFit/>
          </a:bodyPr>
          <a:lstStyle/>
          <a:p>
            <a:pPr algn="ctr"/>
            <a:r>
              <a:rPr lang="en-US" sz="2000" b="1" dirty="0">
                <a:solidFill>
                  <a:schemeClr val="tx1">
                    <a:lumMod val="50000"/>
                    <a:lumOff val="50000"/>
                  </a:schemeClr>
                </a:solidFill>
                <a:latin typeface="+mj-lt"/>
              </a:rPr>
              <a:t>PAUSE</a:t>
            </a:r>
          </a:p>
        </p:txBody>
      </p:sp>
      <p:sp>
        <p:nvSpPr>
          <p:cNvPr id="14" name="TextBox 13">
            <a:extLst>
              <a:ext uri="{FF2B5EF4-FFF2-40B4-BE49-F238E27FC236}">
                <a16:creationId xmlns:a16="http://schemas.microsoft.com/office/drawing/2014/main" id="{5048D6BF-84DF-1BAC-02EB-F3FE6E467027}"/>
              </a:ext>
            </a:extLst>
          </p:cNvPr>
          <p:cNvSpPr txBox="1"/>
          <p:nvPr/>
        </p:nvSpPr>
        <p:spPr>
          <a:xfrm>
            <a:off x="6413404" y="5665467"/>
            <a:ext cx="1263874" cy="400110"/>
          </a:xfrm>
          <a:prstGeom prst="rect">
            <a:avLst/>
          </a:prstGeom>
          <a:noFill/>
        </p:spPr>
        <p:txBody>
          <a:bodyPr wrap="square">
            <a:spAutoFit/>
          </a:bodyPr>
          <a:lstStyle>
            <a:defPPr>
              <a:defRPr lang="en-US"/>
            </a:defPPr>
            <a:lvl1pPr algn="ctr">
              <a:defRPr sz="2000" b="1">
                <a:solidFill>
                  <a:schemeClr val="tx1">
                    <a:lumMod val="50000"/>
                    <a:lumOff val="50000"/>
                  </a:schemeClr>
                </a:solidFill>
                <a:latin typeface="+mj-lt"/>
              </a:defRPr>
            </a:lvl1pPr>
          </a:lstStyle>
          <a:p>
            <a:r>
              <a:rPr lang="en-US" dirty="0"/>
              <a:t>LABEL</a:t>
            </a:r>
          </a:p>
        </p:txBody>
      </p:sp>
      <p:sp>
        <p:nvSpPr>
          <p:cNvPr id="15" name="TextBox 14">
            <a:extLst>
              <a:ext uri="{FF2B5EF4-FFF2-40B4-BE49-F238E27FC236}">
                <a16:creationId xmlns:a16="http://schemas.microsoft.com/office/drawing/2014/main" id="{4462AA85-6313-2176-3FD6-77D52E6D3DD8}"/>
              </a:ext>
            </a:extLst>
          </p:cNvPr>
          <p:cNvSpPr txBox="1"/>
          <p:nvPr/>
        </p:nvSpPr>
        <p:spPr>
          <a:xfrm>
            <a:off x="8015172" y="5665467"/>
            <a:ext cx="1638152" cy="400110"/>
          </a:xfrm>
          <a:prstGeom prst="rect">
            <a:avLst/>
          </a:prstGeom>
          <a:noFill/>
        </p:spPr>
        <p:txBody>
          <a:bodyPr wrap="square">
            <a:spAutoFit/>
          </a:bodyPr>
          <a:lstStyle>
            <a:defPPr>
              <a:defRPr lang="en-US"/>
            </a:defPPr>
            <a:lvl1pPr algn="ctr">
              <a:defRPr sz="2000" b="1">
                <a:solidFill>
                  <a:schemeClr val="tx1">
                    <a:lumMod val="50000"/>
                    <a:lumOff val="50000"/>
                  </a:schemeClr>
                </a:solidFill>
                <a:latin typeface="+mj-lt"/>
              </a:defRPr>
            </a:lvl1pPr>
          </a:lstStyle>
          <a:p>
            <a:r>
              <a:rPr lang="en-US" dirty="0"/>
              <a:t>ANALYZE</a:t>
            </a:r>
          </a:p>
        </p:txBody>
      </p:sp>
      <p:sp>
        <p:nvSpPr>
          <p:cNvPr id="29" name="Slide Number Placeholder 5">
            <a:extLst>
              <a:ext uri="{FF2B5EF4-FFF2-40B4-BE49-F238E27FC236}">
                <a16:creationId xmlns:a16="http://schemas.microsoft.com/office/drawing/2014/main" id="{9E5AF895-29AC-F9E9-6C15-65CF67819140}"/>
              </a:ext>
            </a:extLst>
          </p:cNvPr>
          <p:cNvSpPr>
            <a:spLocks noGrp="1"/>
          </p:cNvSpPr>
          <p:nvPr>
            <p:ph type="sldNum" sz="quarter" idx="4"/>
          </p:nvPr>
        </p:nvSpPr>
        <p:spPr>
          <a:xfrm>
            <a:off x="10875818" y="6525491"/>
            <a:ext cx="1163782" cy="195984"/>
          </a:xfrm>
          <a:prstGeom prst="rect">
            <a:avLst/>
          </a:prstGeom>
        </p:spPr>
        <p:txBody>
          <a:bodyPr/>
          <a:lstStyle>
            <a:lvl1pPr algn="r">
              <a:defRPr sz="800">
                <a:solidFill>
                  <a:schemeClr val="tx1"/>
                </a:solidFill>
              </a:defRPr>
            </a:lvl1pPr>
          </a:lstStyle>
          <a:p>
            <a:fld id="{BC7533A4-4A73-334D-8C5C-9E79E01D1301}" type="slidenum">
              <a:rPr lang="en-US" smtClean="0">
                <a:solidFill>
                  <a:schemeClr val="tx1">
                    <a:lumMod val="85000"/>
                    <a:lumOff val="15000"/>
                  </a:schemeClr>
                </a:solidFill>
              </a:rPr>
              <a:pPr/>
              <a:t>21</a:t>
            </a:fld>
            <a:endParaRPr lang="en-US" dirty="0">
              <a:solidFill>
                <a:schemeClr val="tx1">
                  <a:lumMod val="85000"/>
                  <a:lumOff val="15000"/>
                </a:schemeClr>
              </a:solidFill>
            </a:endParaRPr>
          </a:p>
        </p:txBody>
      </p:sp>
      <p:pic>
        <p:nvPicPr>
          <p:cNvPr id="4" name="Graphic 3">
            <a:extLst>
              <a:ext uri="{FF2B5EF4-FFF2-40B4-BE49-F238E27FC236}">
                <a16:creationId xmlns:a16="http://schemas.microsoft.com/office/drawing/2014/main" id="{42E7AD69-DFE0-89FD-37DB-C436A479847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885959" flipH="1">
            <a:off x="576566" y="126254"/>
            <a:ext cx="4399690" cy="3747150"/>
          </a:xfrm>
          <a:prstGeom prst="rect">
            <a:avLst/>
          </a:prstGeom>
        </p:spPr>
      </p:pic>
      <p:sp>
        <p:nvSpPr>
          <p:cNvPr id="35" name="TextBox 34">
            <a:extLst>
              <a:ext uri="{FF2B5EF4-FFF2-40B4-BE49-F238E27FC236}">
                <a16:creationId xmlns:a16="http://schemas.microsoft.com/office/drawing/2014/main" id="{0E3250AB-B560-9E71-C9CA-D5D89FFC97A3}"/>
              </a:ext>
            </a:extLst>
          </p:cNvPr>
          <p:cNvSpPr txBox="1"/>
          <p:nvPr/>
        </p:nvSpPr>
        <p:spPr>
          <a:xfrm>
            <a:off x="1143892" y="1999245"/>
            <a:ext cx="3074587" cy="1200329"/>
          </a:xfrm>
          <a:prstGeom prst="rect">
            <a:avLst/>
          </a:prstGeom>
          <a:noFill/>
        </p:spPr>
        <p:txBody>
          <a:bodyPr wrap="square">
            <a:spAutoFit/>
          </a:bodyPr>
          <a:lstStyle/>
          <a:p>
            <a:r>
              <a:rPr lang="en-US" dirty="0"/>
              <a:t>With the data you collected, use your OUT regulation to express your experience and get what you need!</a:t>
            </a:r>
          </a:p>
        </p:txBody>
      </p:sp>
      <p:sp>
        <p:nvSpPr>
          <p:cNvPr id="2" name="Title 1">
            <a:extLst>
              <a:ext uri="{FF2B5EF4-FFF2-40B4-BE49-F238E27FC236}">
                <a16:creationId xmlns:a16="http://schemas.microsoft.com/office/drawing/2014/main" id="{CD446A17-9CAC-5648-B576-096CB8063611}"/>
              </a:ext>
            </a:extLst>
          </p:cNvPr>
          <p:cNvSpPr>
            <a:spLocks noGrp="1"/>
          </p:cNvSpPr>
          <p:nvPr>
            <p:ph type="title"/>
          </p:nvPr>
        </p:nvSpPr>
        <p:spPr>
          <a:xfrm>
            <a:off x="1143892" y="859319"/>
            <a:ext cx="2746829" cy="1393928"/>
          </a:xfrm>
        </p:spPr>
        <p:txBody>
          <a:bodyPr>
            <a:normAutofit fontScale="90000"/>
          </a:bodyPr>
          <a:lstStyle/>
          <a:p>
            <a:r>
              <a:rPr lang="en-US" sz="9600" b="1" dirty="0"/>
              <a:t>ACT!</a:t>
            </a:r>
          </a:p>
        </p:txBody>
      </p:sp>
      <p:sp>
        <p:nvSpPr>
          <p:cNvPr id="20" name="TextBox 19">
            <a:extLst>
              <a:ext uri="{FF2B5EF4-FFF2-40B4-BE49-F238E27FC236}">
                <a16:creationId xmlns:a16="http://schemas.microsoft.com/office/drawing/2014/main" id="{5CFC168A-B493-2169-E9AB-FA7A97028079}"/>
              </a:ext>
            </a:extLst>
          </p:cNvPr>
          <p:cNvSpPr txBox="1"/>
          <p:nvPr/>
        </p:nvSpPr>
        <p:spPr>
          <a:xfrm>
            <a:off x="9310401" y="840421"/>
            <a:ext cx="1845545" cy="1015663"/>
          </a:xfrm>
          <a:prstGeom prst="rect">
            <a:avLst/>
          </a:prstGeom>
          <a:noFill/>
        </p:spPr>
        <p:txBody>
          <a:bodyPr wrap="square">
            <a:spAutoFit/>
          </a:bodyPr>
          <a:lstStyle/>
          <a:p>
            <a:r>
              <a:rPr lang="en-US" sz="6000" b="1" dirty="0">
                <a:solidFill>
                  <a:schemeClr val="tx2"/>
                </a:solidFill>
              </a:rPr>
              <a:t>OUT</a:t>
            </a:r>
          </a:p>
        </p:txBody>
      </p:sp>
      <p:pic>
        <p:nvPicPr>
          <p:cNvPr id="22" name="Graphic 21">
            <a:extLst>
              <a:ext uri="{FF2B5EF4-FFF2-40B4-BE49-F238E27FC236}">
                <a16:creationId xmlns:a16="http://schemas.microsoft.com/office/drawing/2014/main" id="{E6E12CFD-A45A-4086-A397-3D9B475E282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599367" y="579480"/>
            <a:ext cx="4559455" cy="1687300"/>
          </a:xfrm>
          <a:prstGeom prst="rect">
            <a:avLst/>
          </a:prstGeom>
        </p:spPr>
      </p:pic>
      <p:pic>
        <p:nvPicPr>
          <p:cNvPr id="7" name="Graphic 6">
            <a:extLst>
              <a:ext uri="{FF2B5EF4-FFF2-40B4-BE49-F238E27FC236}">
                <a16:creationId xmlns:a16="http://schemas.microsoft.com/office/drawing/2014/main" id="{2DEAB3AC-352A-6A4D-46FA-24BAAE7AE7A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459228" y="5084818"/>
            <a:ext cx="1939361" cy="1651725"/>
          </a:xfrm>
          <a:prstGeom prst="rect">
            <a:avLst/>
          </a:prstGeom>
        </p:spPr>
      </p:pic>
      <p:sp>
        <p:nvSpPr>
          <p:cNvPr id="16" name="TextBox 15">
            <a:extLst>
              <a:ext uri="{FF2B5EF4-FFF2-40B4-BE49-F238E27FC236}">
                <a16:creationId xmlns:a16="http://schemas.microsoft.com/office/drawing/2014/main" id="{2E65FB6A-C662-9D9A-C161-AF339276D6DB}"/>
              </a:ext>
            </a:extLst>
          </p:cNvPr>
          <p:cNvSpPr txBox="1"/>
          <p:nvPr/>
        </p:nvSpPr>
        <p:spPr>
          <a:xfrm>
            <a:off x="10102545" y="5665467"/>
            <a:ext cx="794749" cy="400110"/>
          </a:xfrm>
          <a:prstGeom prst="rect">
            <a:avLst/>
          </a:prstGeom>
          <a:noFill/>
        </p:spPr>
        <p:txBody>
          <a:bodyPr wrap="square">
            <a:spAutoFit/>
          </a:bodyPr>
          <a:lstStyle/>
          <a:p>
            <a:pPr algn="ctr"/>
            <a:r>
              <a:rPr lang="en-US" sz="2000" b="1" dirty="0">
                <a:latin typeface="+mj-lt"/>
              </a:rPr>
              <a:t>ACT!</a:t>
            </a:r>
          </a:p>
        </p:txBody>
      </p:sp>
      <p:sp>
        <p:nvSpPr>
          <p:cNvPr id="17" name="Content Placeholder 20">
            <a:extLst>
              <a:ext uri="{FF2B5EF4-FFF2-40B4-BE49-F238E27FC236}">
                <a16:creationId xmlns:a16="http://schemas.microsoft.com/office/drawing/2014/main" id="{A17FF51A-E429-57E7-FE99-185B94B3DEC6}"/>
              </a:ext>
            </a:extLst>
          </p:cNvPr>
          <p:cNvSpPr txBox="1">
            <a:spLocks/>
          </p:cNvSpPr>
          <p:nvPr/>
        </p:nvSpPr>
        <p:spPr>
          <a:xfrm>
            <a:off x="691559" y="5414828"/>
            <a:ext cx="2485660" cy="973846"/>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r>
              <a:rPr lang="en-US" sz="2000" dirty="0">
                <a:solidFill>
                  <a:schemeClr val="tx1"/>
                </a:solidFill>
                <a:effectLst>
                  <a:glow rad="228600">
                    <a:schemeClr val="bg2">
                      <a:alpha val="40000"/>
                    </a:schemeClr>
                  </a:glow>
                </a:effectLst>
                <a:latin typeface="Lato"/>
              </a:rPr>
              <a:t>PROCESS OF EMOTIONAL REGULATION</a:t>
            </a:r>
          </a:p>
          <a:p>
            <a:endParaRPr lang="en-US" sz="3200" dirty="0">
              <a:solidFill>
                <a:schemeClr val="tx1"/>
              </a:solidFill>
              <a:effectLst>
                <a:glow rad="228600">
                  <a:schemeClr val="bg2">
                    <a:alpha val="40000"/>
                  </a:schemeClr>
                </a:glow>
              </a:effectLst>
            </a:endParaRPr>
          </a:p>
        </p:txBody>
      </p:sp>
    </p:spTree>
    <p:extLst>
      <p:ext uri="{BB962C8B-B14F-4D97-AF65-F5344CB8AC3E}">
        <p14:creationId xmlns:p14="http://schemas.microsoft.com/office/powerpoint/2010/main" val="11945534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13D0581-C2AB-3AB4-C86E-3D2619D4295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Lst>
          </a:blip>
          <a:srcRect l="1" t="-14313" r="1" b="22947"/>
          <a:stretch/>
        </p:blipFill>
        <p:spPr bwMode="auto">
          <a:xfrm rot="5400000">
            <a:off x="-1101990" y="1113284"/>
            <a:ext cx="6858000" cy="464142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9A1CBE5-F6DA-48D0-281D-28C749EE2C26}"/>
              </a:ext>
            </a:extLst>
          </p:cNvPr>
          <p:cNvSpPr>
            <a:spLocks noGrp="1"/>
          </p:cNvSpPr>
          <p:nvPr>
            <p:ph type="ctrTitle"/>
          </p:nvPr>
        </p:nvSpPr>
        <p:spPr>
          <a:xfrm rot="16200000">
            <a:off x="279775" y="3686865"/>
            <a:ext cx="4854107" cy="282709"/>
          </a:xfrm>
        </p:spPr>
        <p:txBody>
          <a:bodyPr>
            <a:noAutofit/>
          </a:bodyPr>
          <a:lstStyle/>
          <a:p>
            <a:pPr algn="r"/>
            <a:r>
              <a:rPr lang="en-US" sz="3177" b="1" dirty="0">
                <a:solidFill>
                  <a:schemeClr val="tx2"/>
                </a:solidFill>
                <a:latin typeface="+mn-lt"/>
              </a:rPr>
              <a:t>DECISION TREE</a:t>
            </a:r>
          </a:p>
        </p:txBody>
      </p:sp>
      <p:sp>
        <p:nvSpPr>
          <p:cNvPr id="5" name="Title 1">
            <a:extLst>
              <a:ext uri="{FF2B5EF4-FFF2-40B4-BE49-F238E27FC236}">
                <a16:creationId xmlns:a16="http://schemas.microsoft.com/office/drawing/2014/main" id="{0DC40FFD-1AEA-7B7B-90DC-7217D71A7FF2}"/>
              </a:ext>
            </a:extLst>
          </p:cNvPr>
          <p:cNvSpPr txBox="1">
            <a:spLocks/>
          </p:cNvSpPr>
          <p:nvPr/>
        </p:nvSpPr>
        <p:spPr>
          <a:xfrm rot="16200000">
            <a:off x="-540946" y="3856931"/>
            <a:ext cx="5279511" cy="426700"/>
          </a:xfrm>
          <a:prstGeom prst="rect">
            <a:avLst/>
          </a:prstGeom>
        </p:spPr>
        <p:txBody>
          <a:bodyPr vert="horz" lIns="80682" tIns="40341" rIns="80682" bIns="40341" rtlCol="0" anchor="b">
            <a:normAutofit/>
          </a:bodyPr>
          <a:lstStyle>
            <a:lvl1pPr algn="ctr" defTabSz="754380" rtl="0" eaLnBrk="1" latinLnBrk="0" hangingPunct="1">
              <a:lnSpc>
                <a:spcPct val="90000"/>
              </a:lnSpc>
              <a:spcBef>
                <a:spcPct val="0"/>
              </a:spcBef>
              <a:buNone/>
              <a:defRPr sz="4950" kern="1200">
                <a:solidFill>
                  <a:schemeClr val="tx1"/>
                </a:solidFill>
                <a:latin typeface="+mj-lt"/>
                <a:ea typeface="+mj-ea"/>
                <a:cs typeface="+mj-cs"/>
              </a:defRPr>
            </a:lvl1pPr>
          </a:lstStyle>
          <a:p>
            <a:pPr algn="r"/>
            <a:r>
              <a:rPr lang="en-US" sz="1765" dirty="0"/>
              <a:t>Our Emotional Toolkit</a:t>
            </a:r>
          </a:p>
        </p:txBody>
      </p:sp>
      <p:pic>
        <p:nvPicPr>
          <p:cNvPr id="6" name="Picture 5" descr="A logo with blue lines and text&#10;&#10;Description automatically generated">
            <a:extLst>
              <a:ext uri="{FF2B5EF4-FFF2-40B4-BE49-F238E27FC236}">
                <a16:creationId xmlns:a16="http://schemas.microsoft.com/office/drawing/2014/main" id="{3B8793A2-2784-4A72-2F4D-4986E86EAB4A}"/>
              </a:ext>
            </a:extLst>
          </p:cNvPr>
          <p:cNvPicPr>
            <a:picLocks noChangeAspect="1"/>
          </p:cNvPicPr>
          <p:nvPr/>
        </p:nvPicPr>
        <p:blipFill>
          <a:blip r:embed="rId5"/>
          <a:stretch>
            <a:fillRect/>
          </a:stretch>
        </p:blipFill>
        <p:spPr>
          <a:xfrm>
            <a:off x="1702627" y="123917"/>
            <a:ext cx="1295661" cy="1295661"/>
          </a:xfrm>
          <a:prstGeom prst="rect">
            <a:avLst/>
          </a:prstGeom>
        </p:spPr>
      </p:pic>
      <p:grpSp>
        <p:nvGrpSpPr>
          <p:cNvPr id="163" name="Group 162">
            <a:extLst>
              <a:ext uri="{FF2B5EF4-FFF2-40B4-BE49-F238E27FC236}">
                <a16:creationId xmlns:a16="http://schemas.microsoft.com/office/drawing/2014/main" id="{1DF24BC1-8F9F-ED72-E88E-7C15035254F2}"/>
              </a:ext>
            </a:extLst>
          </p:cNvPr>
          <p:cNvGrpSpPr/>
          <p:nvPr/>
        </p:nvGrpSpPr>
        <p:grpSpPr>
          <a:xfrm>
            <a:off x="4560353" y="867833"/>
            <a:ext cx="5250494" cy="862316"/>
            <a:chOff x="3343923" y="1128333"/>
            <a:chExt cx="5950560" cy="977292"/>
          </a:xfrm>
        </p:grpSpPr>
        <p:grpSp>
          <p:nvGrpSpPr>
            <p:cNvPr id="130" name="Group 129">
              <a:extLst>
                <a:ext uri="{FF2B5EF4-FFF2-40B4-BE49-F238E27FC236}">
                  <a16:creationId xmlns:a16="http://schemas.microsoft.com/office/drawing/2014/main" id="{43952D38-C4B8-76AD-C88A-37E9BA957DD4}"/>
                </a:ext>
              </a:extLst>
            </p:cNvPr>
            <p:cNvGrpSpPr/>
            <p:nvPr/>
          </p:nvGrpSpPr>
          <p:grpSpPr>
            <a:xfrm>
              <a:off x="3441329" y="1472140"/>
              <a:ext cx="5853154" cy="633485"/>
              <a:chOff x="3441329" y="1271307"/>
              <a:chExt cx="5853154" cy="240996"/>
            </a:xfrm>
          </p:grpSpPr>
          <p:cxnSp>
            <p:nvCxnSpPr>
              <p:cNvPr id="92" name="Straight Connector 91">
                <a:extLst>
                  <a:ext uri="{FF2B5EF4-FFF2-40B4-BE49-F238E27FC236}">
                    <a16:creationId xmlns:a16="http://schemas.microsoft.com/office/drawing/2014/main" id="{A0073648-2C16-FC12-68E2-E7C6CE5BCD44}"/>
                  </a:ext>
                </a:extLst>
              </p:cNvPr>
              <p:cNvCxnSpPr>
                <a:cxnSpLocks/>
              </p:cNvCxnSpPr>
              <p:nvPr/>
            </p:nvCxnSpPr>
            <p:spPr>
              <a:xfrm>
                <a:off x="3449370" y="1274061"/>
                <a:ext cx="5839485" cy="0"/>
              </a:xfrm>
              <a:prstGeom prst="line">
                <a:avLst/>
              </a:prstGeom>
              <a:ln/>
            </p:spPr>
            <p:style>
              <a:lnRef idx="1">
                <a:schemeClr val="dk1"/>
              </a:lnRef>
              <a:fillRef idx="0">
                <a:schemeClr val="dk1"/>
              </a:fillRef>
              <a:effectRef idx="0">
                <a:schemeClr val="dk1"/>
              </a:effectRef>
              <a:fontRef idx="minor">
                <a:schemeClr val="tx1"/>
              </a:fontRef>
            </p:style>
          </p:cxnSp>
          <p:cxnSp>
            <p:nvCxnSpPr>
              <p:cNvPr id="97" name="Straight Connector 96">
                <a:extLst>
                  <a:ext uri="{FF2B5EF4-FFF2-40B4-BE49-F238E27FC236}">
                    <a16:creationId xmlns:a16="http://schemas.microsoft.com/office/drawing/2014/main" id="{C00C95E4-AD49-F16C-6BA0-EA394F2CFE73}"/>
                  </a:ext>
                </a:extLst>
              </p:cNvPr>
              <p:cNvCxnSpPr>
                <a:cxnSpLocks/>
              </p:cNvCxnSpPr>
              <p:nvPr/>
            </p:nvCxnSpPr>
            <p:spPr>
              <a:xfrm>
                <a:off x="3449370" y="1275730"/>
                <a:ext cx="0" cy="235831"/>
              </a:xfrm>
              <a:prstGeom prst="line">
                <a:avLst/>
              </a:prstGeom>
              <a:ln/>
            </p:spPr>
            <p:style>
              <a:lnRef idx="1">
                <a:schemeClr val="dk1"/>
              </a:lnRef>
              <a:fillRef idx="0">
                <a:schemeClr val="dk1"/>
              </a:fillRef>
              <a:effectRef idx="0">
                <a:schemeClr val="dk1"/>
              </a:effectRef>
              <a:fontRef idx="minor">
                <a:schemeClr val="tx1"/>
              </a:fontRef>
            </p:style>
          </p:cxnSp>
          <p:cxnSp>
            <p:nvCxnSpPr>
              <p:cNvPr id="98" name="Straight Connector 97">
                <a:extLst>
                  <a:ext uri="{FF2B5EF4-FFF2-40B4-BE49-F238E27FC236}">
                    <a16:creationId xmlns:a16="http://schemas.microsoft.com/office/drawing/2014/main" id="{EAC5B472-56DD-0281-5E90-30CC4F56ABC2}"/>
                  </a:ext>
                </a:extLst>
              </p:cNvPr>
              <p:cNvCxnSpPr>
                <a:cxnSpLocks/>
              </p:cNvCxnSpPr>
              <p:nvPr/>
            </p:nvCxnSpPr>
            <p:spPr>
              <a:xfrm>
                <a:off x="9288855" y="1271307"/>
                <a:ext cx="0" cy="240254"/>
              </a:xfrm>
              <a:prstGeom prst="line">
                <a:avLst/>
              </a:prstGeom>
              <a:ln/>
            </p:spPr>
            <p:style>
              <a:lnRef idx="1">
                <a:schemeClr val="dk1"/>
              </a:lnRef>
              <a:fillRef idx="0">
                <a:schemeClr val="dk1"/>
              </a:fillRef>
              <a:effectRef idx="0">
                <a:schemeClr val="dk1"/>
              </a:effectRef>
              <a:fontRef idx="minor">
                <a:schemeClr val="tx1"/>
              </a:fontRef>
            </p:style>
          </p:cxnSp>
          <p:cxnSp>
            <p:nvCxnSpPr>
              <p:cNvPr id="105" name="Straight Connector 104">
                <a:extLst>
                  <a:ext uri="{FF2B5EF4-FFF2-40B4-BE49-F238E27FC236}">
                    <a16:creationId xmlns:a16="http://schemas.microsoft.com/office/drawing/2014/main" id="{37429D5E-7AAE-7432-B074-D5944CBE5F87}"/>
                  </a:ext>
                </a:extLst>
              </p:cNvPr>
              <p:cNvCxnSpPr>
                <a:cxnSpLocks/>
              </p:cNvCxnSpPr>
              <p:nvPr/>
            </p:nvCxnSpPr>
            <p:spPr>
              <a:xfrm flipV="1">
                <a:off x="3441329" y="1511561"/>
                <a:ext cx="1902543" cy="742"/>
              </a:xfrm>
              <a:prstGeom prst="line">
                <a:avLst/>
              </a:prstGeom>
              <a:ln/>
            </p:spPr>
            <p:style>
              <a:lnRef idx="1">
                <a:schemeClr val="dk1"/>
              </a:lnRef>
              <a:fillRef idx="0">
                <a:schemeClr val="dk1"/>
              </a:fillRef>
              <a:effectRef idx="0">
                <a:schemeClr val="dk1"/>
              </a:effectRef>
              <a:fontRef idx="minor">
                <a:schemeClr val="tx1"/>
              </a:fontRef>
            </p:style>
          </p:cxnSp>
          <p:cxnSp>
            <p:nvCxnSpPr>
              <p:cNvPr id="118" name="Straight Connector 117">
                <a:extLst>
                  <a:ext uri="{FF2B5EF4-FFF2-40B4-BE49-F238E27FC236}">
                    <a16:creationId xmlns:a16="http://schemas.microsoft.com/office/drawing/2014/main" id="{AF701393-8BCD-EFAF-DA2B-443591C29F94}"/>
                  </a:ext>
                </a:extLst>
              </p:cNvPr>
              <p:cNvCxnSpPr>
                <a:cxnSpLocks/>
              </p:cNvCxnSpPr>
              <p:nvPr/>
            </p:nvCxnSpPr>
            <p:spPr>
              <a:xfrm>
                <a:off x="6974974" y="1508534"/>
                <a:ext cx="2319509" cy="0"/>
              </a:xfrm>
              <a:prstGeom prst="line">
                <a:avLst/>
              </a:prstGeom>
              <a:ln/>
            </p:spPr>
            <p:style>
              <a:lnRef idx="1">
                <a:schemeClr val="dk1"/>
              </a:lnRef>
              <a:fillRef idx="0">
                <a:schemeClr val="dk1"/>
              </a:fillRef>
              <a:effectRef idx="0">
                <a:schemeClr val="dk1"/>
              </a:effectRef>
              <a:fontRef idx="minor">
                <a:schemeClr val="tx1"/>
              </a:fontRef>
            </p:style>
          </p:cxnSp>
        </p:grpSp>
        <p:pic>
          <p:nvPicPr>
            <p:cNvPr id="109" name="Graphic 108">
              <a:extLst>
                <a:ext uri="{FF2B5EF4-FFF2-40B4-BE49-F238E27FC236}">
                  <a16:creationId xmlns:a16="http://schemas.microsoft.com/office/drawing/2014/main" id="{02CD4ABA-6F02-4A49-3888-696E770A28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18989" y="1158307"/>
              <a:ext cx="724917" cy="647051"/>
            </a:xfrm>
            <a:prstGeom prst="rect">
              <a:avLst/>
            </a:prstGeom>
          </p:spPr>
        </p:pic>
        <p:pic>
          <p:nvPicPr>
            <p:cNvPr id="110" name="Graphic 109">
              <a:extLst>
                <a:ext uri="{FF2B5EF4-FFF2-40B4-BE49-F238E27FC236}">
                  <a16:creationId xmlns:a16="http://schemas.microsoft.com/office/drawing/2014/main" id="{E9EBF39E-CF7B-4F90-59DB-1A5A674BDF1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956501">
              <a:off x="4415607" y="1180209"/>
              <a:ext cx="671345" cy="599233"/>
            </a:xfrm>
            <a:prstGeom prst="rect">
              <a:avLst/>
            </a:prstGeom>
          </p:spPr>
        </p:pic>
        <p:pic>
          <p:nvPicPr>
            <p:cNvPr id="111" name="Graphic 110">
              <a:extLst>
                <a:ext uri="{FF2B5EF4-FFF2-40B4-BE49-F238E27FC236}">
                  <a16:creationId xmlns:a16="http://schemas.microsoft.com/office/drawing/2014/main" id="{950D6D01-9387-F3F9-D809-8101EA85F2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847226">
              <a:off x="5150524" y="1148957"/>
              <a:ext cx="996167" cy="698241"/>
            </a:xfrm>
            <a:prstGeom prst="rect">
              <a:avLst/>
            </a:prstGeom>
          </p:spPr>
        </p:pic>
        <p:pic>
          <p:nvPicPr>
            <p:cNvPr id="112" name="Graphic 111">
              <a:extLst>
                <a:ext uri="{FF2B5EF4-FFF2-40B4-BE49-F238E27FC236}">
                  <a16:creationId xmlns:a16="http://schemas.microsoft.com/office/drawing/2014/main" id="{90721F96-8C64-5652-D9DC-0B64A32F100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6028490">
              <a:off x="6220297" y="1096045"/>
              <a:ext cx="633666" cy="698241"/>
            </a:xfrm>
            <a:prstGeom prst="rect">
              <a:avLst/>
            </a:prstGeom>
          </p:spPr>
        </p:pic>
        <p:pic>
          <p:nvPicPr>
            <p:cNvPr id="113" name="Graphic 112">
              <a:extLst>
                <a:ext uri="{FF2B5EF4-FFF2-40B4-BE49-F238E27FC236}">
                  <a16:creationId xmlns:a16="http://schemas.microsoft.com/office/drawing/2014/main" id="{E7C8D6BE-2AFD-D57B-1B24-EBBE34CB21B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956501">
              <a:off x="6922923" y="1187836"/>
              <a:ext cx="671345" cy="599233"/>
            </a:xfrm>
            <a:prstGeom prst="rect">
              <a:avLst/>
            </a:prstGeom>
          </p:spPr>
        </p:pic>
        <p:pic>
          <p:nvPicPr>
            <p:cNvPr id="114" name="Graphic 113">
              <a:extLst>
                <a:ext uri="{FF2B5EF4-FFF2-40B4-BE49-F238E27FC236}">
                  <a16:creationId xmlns:a16="http://schemas.microsoft.com/office/drawing/2014/main" id="{0DDD87A2-71EC-A0CB-2C93-297D0515F17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45016" y="1148038"/>
              <a:ext cx="724917" cy="647051"/>
            </a:xfrm>
            <a:prstGeom prst="rect">
              <a:avLst/>
            </a:prstGeom>
          </p:spPr>
        </p:pic>
        <p:pic>
          <p:nvPicPr>
            <p:cNvPr id="115" name="Graphic 114">
              <a:extLst>
                <a:ext uri="{FF2B5EF4-FFF2-40B4-BE49-F238E27FC236}">
                  <a16:creationId xmlns:a16="http://schemas.microsoft.com/office/drawing/2014/main" id="{81D2D0AE-D806-D3A2-A701-9C80993A309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04677" y="1155851"/>
              <a:ext cx="724917" cy="647051"/>
            </a:xfrm>
            <a:prstGeom prst="rect">
              <a:avLst/>
            </a:prstGeom>
          </p:spPr>
        </p:pic>
        <p:sp>
          <p:nvSpPr>
            <p:cNvPr id="21" name="TextBox 20">
              <a:extLst>
                <a:ext uri="{FF2B5EF4-FFF2-40B4-BE49-F238E27FC236}">
                  <a16:creationId xmlns:a16="http://schemas.microsoft.com/office/drawing/2014/main" id="{D8FB1E6E-E874-88C5-28EE-19287B3FFD59}"/>
                </a:ext>
              </a:extLst>
            </p:cNvPr>
            <p:cNvSpPr txBox="1"/>
            <p:nvPr/>
          </p:nvSpPr>
          <p:spPr>
            <a:xfrm>
              <a:off x="3343923" y="1218215"/>
              <a:ext cx="1096671" cy="535429"/>
            </a:xfrm>
            <a:prstGeom prst="rect">
              <a:avLst/>
            </a:prstGeom>
            <a:noFill/>
          </p:spPr>
          <p:txBody>
            <a:bodyPr wrap="square">
              <a:spAutoFit/>
            </a:bodyPr>
            <a:lstStyle/>
            <a:p>
              <a:pPr algn="ctr"/>
              <a:r>
                <a:rPr lang="en-US" sz="1235" dirty="0"/>
                <a:t>sweaty palms</a:t>
              </a:r>
            </a:p>
          </p:txBody>
        </p:sp>
        <p:sp>
          <p:nvSpPr>
            <p:cNvPr id="22" name="TextBox 21">
              <a:extLst>
                <a:ext uri="{FF2B5EF4-FFF2-40B4-BE49-F238E27FC236}">
                  <a16:creationId xmlns:a16="http://schemas.microsoft.com/office/drawing/2014/main" id="{88A9617F-C555-450B-5CFE-88B0A60D15A1}"/>
                </a:ext>
              </a:extLst>
            </p:cNvPr>
            <p:cNvSpPr txBox="1"/>
            <p:nvPr/>
          </p:nvSpPr>
          <p:spPr>
            <a:xfrm>
              <a:off x="4217657" y="1218215"/>
              <a:ext cx="1096671" cy="535429"/>
            </a:xfrm>
            <a:prstGeom prst="rect">
              <a:avLst/>
            </a:prstGeom>
            <a:noFill/>
          </p:spPr>
          <p:txBody>
            <a:bodyPr wrap="square">
              <a:spAutoFit/>
            </a:bodyPr>
            <a:lstStyle/>
            <a:p>
              <a:pPr algn="ctr"/>
              <a:r>
                <a:rPr lang="en-US" sz="1235" dirty="0"/>
                <a:t>racing</a:t>
              </a:r>
            </a:p>
            <a:p>
              <a:pPr algn="ctr"/>
              <a:r>
                <a:rPr lang="en-US" sz="1235" dirty="0"/>
                <a:t>heart</a:t>
              </a:r>
            </a:p>
          </p:txBody>
        </p:sp>
        <p:sp>
          <p:nvSpPr>
            <p:cNvPr id="23" name="TextBox 22">
              <a:extLst>
                <a:ext uri="{FF2B5EF4-FFF2-40B4-BE49-F238E27FC236}">
                  <a16:creationId xmlns:a16="http://schemas.microsoft.com/office/drawing/2014/main" id="{0EA54A96-3D0C-E94C-14E3-8C762C8BBEAE}"/>
                </a:ext>
              </a:extLst>
            </p:cNvPr>
            <p:cNvSpPr txBox="1"/>
            <p:nvPr/>
          </p:nvSpPr>
          <p:spPr>
            <a:xfrm>
              <a:off x="5091390" y="1155406"/>
              <a:ext cx="1096671" cy="535429"/>
            </a:xfrm>
            <a:prstGeom prst="rect">
              <a:avLst/>
            </a:prstGeom>
            <a:noFill/>
          </p:spPr>
          <p:txBody>
            <a:bodyPr wrap="square">
              <a:spAutoFit/>
            </a:bodyPr>
            <a:lstStyle/>
            <a:p>
              <a:pPr algn="ctr"/>
              <a:r>
                <a:rPr lang="en-US" sz="1235" dirty="0"/>
                <a:t>flushed face or core</a:t>
              </a:r>
            </a:p>
          </p:txBody>
        </p:sp>
        <p:sp>
          <p:nvSpPr>
            <p:cNvPr id="24" name="TextBox 23">
              <a:extLst>
                <a:ext uri="{FF2B5EF4-FFF2-40B4-BE49-F238E27FC236}">
                  <a16:creationId xmlns:a16="http://schemas.microsoft.com/office/drawing/2014/main" id="{197DD281-5F2B-4F65-C03B-1E36F3CDC11F}"/>
                </a:ext>
              </a:extLst>
            </p:cNvPr>
            <p:cNvSpPr txBox="1"/>
            <p:nvPr/>
          </p:nvSpPr>
          <p:spPr>
            <a:xfrm>
              <a:off x="5990328" y="1218215"/>
              <a:ext cx="1096671" cy="535429"/>
            </a:xfrm>
            <a:prstGeom prst="rect">
              <a:avLst/>
            </a:prstGeom>
            <a:noFill/>
          </p:spPr>
          <p:txBody>
            <a:bodyPr wrap="square">
              <a:spAutoFit/>
            </a:bodyPr>
            <a:lstStyle/>
            <a:p>
              <a:pPr algn="ctr"/>
              <a:r>
                <a:rPr lang="en-US" sz="1235" dirty="0"/>
                <a:t>tears in </a:t>
              </a:r>
            </a:p>
            <a:p>
              <a:pPr algn="ctr"/>
              <a:r>
                <a:rPr lang="en-US" sz="1235" dirty="0"/>
                <a:t>eyes</a:t>
              </a:r>
            </a:p>
          </p:txBody>
        </p:sp>
        <p:sp>
          <p:nvSpPr>
            <p:cNvPr id="25" name="TextBox 24">
              <a:extLst>
                <a:ext uri="{FF2B5EF4-FFF2-40B4-BE49-F238E27FC236}">
                  <a16:creationId xmlns:a16="http://schemas.microsoft.com/office/drawing/2014/main" id="{2595BA7B-FA15-3DDD-65C5-192C33E0E8F1}"/>
                </a:ext>
              </a:extLst>
            </p:cNvPr>
            <p:cNvSpPr txBox="1"/>
            <p:nvPr/>
          </p:nvSpPr>
          <p:spPr>
            <a:xfrm>
              <a:off x="6838859" y="1218215"/>
              <a:ext cx="829146" cy="535429"/>
            </a:xfrm>
            <a:prstGeom prst="rect">
              <a:avLst/>
            </a:prstGeom>
            <a:noFill/>
          </p:spPr>
          <p:txBody>
            <a:bodyPr wrap="square">
              <a:spAutoFit/>
            </a:bodyPr>
            <a:lstStyle/>
            <a:p>
              <a:pPr algn="ctr"/>
              <a:r>
                <a:rPr lang="en-US" sz="1235" dirty="0"/>
                <a:t>gut punch</a:t>
              </a:r>
            </a:p>
          </p:txBody>
        </p:sp>
        <p:sp>
          <p:nvSpPr>
            <p:cNvPr id="26" name="TextBox 25">
              <a:extLst>
                <a:ext uri="{FF2B5EF4-FFF2-40B4-BE49-F238E27FC236}">
                  <a16:creationId xmlns:a16="http://schemas.microsoft.com/office/drawing/2014/main" id="{C4BA6C40-F1B9-C951-9059-1610E29F5465}"/>
                </a:ext>
              </a:extLst>
            </p:cNvPr>
            <p:cNvSpPr txBox="1"/>
            <p:nvPr/>
          </p:nvSpPr>
          <p:spPr>
            <a:xfrm>
              <a:off x="7445068" y="1218215"/>
              <a:ext cx="1096671" cy="535429"/>
            </a:xfrm>
            <a:prstGeom prst="rect">
              <a:avLst/>
            </a:prstGeom>
            <a:noFill/>
          </p:spPr>
          <p:txBody>
            <a:bodyPr wrap="square">
              <a:spAutoFit/>
            </a:bodyPr>
            <a:lstStyle/>
            <a:p>
              <a:pPr algn="ctr"/>
              <a:r>
                <a:rPr lang="en-US" sz="1235" dirty="0"/>
                <a:t>loss of </a:t>
              </a:r>
            </a:p>
            <a:p>
              <a:pPr algn="ctr"/>
              <a:r>
                <a:rPr lang="en-US" sz="1235" dirty="0"/>
                <a:t>words</a:t>
              </a:r>
            </a:p>
          </p:txBody>
        </p:sp>
        <p:sp>
          <p:nvSpPr>
            <p:cNvPr id="27" name="TextBox 26">
              <a:extLst>
                <a:ext uri="{FF2B5EF4-FFF2-40B4-BE49-F238E27FC236}">
                  <a16:creationId xmlns:a16="http://schemas.microsoft.com/office/drawing/2014/main" id="{6D22BD2A-FB2B-6EF1-FE81-885AFE92E0BC}"/>
                </a:ext>
              </a:extLst>
            </p:cNvPr>
            <p:cNvSpPr txBox="1"/>
            <p:nvPr/>
          </p:nvSpPr>
          <p:spPr>
            <a:xfrm>
              <a:off x="8453552" y="1209953"/>
              <a:ext cx="758114" cy="535429"/>
            </a:xfrm>
            <a:prstGeom prst="rect">
              <a:avLst/>
            </a:prstGeom>
            <a:noFill/>
          </p:spPr>
          <p:txBody>
            <a:bodyPr wrap="square">
              <a:spAutoFit/>
            </a:bodyPr>
            <a:lstStyle/>
            <a:p>
              <a:pPr algn="ctr"/>
              <a:r>
                <a:rPr lang="en-US" sz="1235" dirty="0"/>
                <a:t>tunnel vision</a:t>
              </a:r>
            </a:p>
          </p:txBody>
        </p:sp>
      </p:grpSp>
      <p:grpSp>
        <p:nvGrpSpPr>
          <p:cNvPr id="46" name="Group 45">
            <a:extLst>
              <a:ext uri="{FF2B5EF4-FFF2-40B4-BE49-F238E27FC236}">
                <a16:creationId xmlns:a16="http://schemas.microsoft.com/office/drawing/2014/main" id="{BAF5D762-3C9E-FAC0-2FD7-564B7690409F}"/>
              </a:ext>
            </a:extLst>
          </p:cNvPr>
          <p:cNvGrpSpPr/>
          <p:nvPr/>
        </p:nvGrpSpPr>
        <p:grpSpPr>
          <a:xfrm>
            <a:off x="5704577" y="202501"/>
            <a:ext cx="2962046" cy="671964"/>
            <a:chOff x="1605271" y="1442350"/>
            <a:chExt cx="3356986" cy="761559"/>
          </a:xfrm>
        </p:grpSpPr>
        <p:grpSp>
          <p:nvGrpSpPr>
            <p:cNvPr id="36" name="Group 35">
              <a:extLst>
                <a:ext uri="{FF2B5EF4-FFF2-40B4-BE49-F238E27FC236}">
                  <a16:creationId xmlns:a16="http://schemas.microsoft.com/office/drawing/2014/main" id="{46E57899-B8EC-F25A-BE2A-515EABD50470}"/>
                </a:ext>
              </a:extLst>
            </p:cNvPr>
            <p:cNvGrpSpPr/>
            <p:nvPr/>
          </p:nvGrpSpPr>
          <p:grpSpPr>
            <a:xfrm>
              <a:off x="1910169" y="1442350"/>
              <a:ext cx="3052088" cy="761559"/>
              <a:chOff x="1690832" y="1442350"/>
              <a:chExt cx="3052088" cy="761559"/>
            </a:xfrm>
          </p:grpSpPr>
          <p:pic>
            <p:nvPicPr>
              <p:cNvPr id="19" name="Graphic 18">
                <a:extLst>
                  <a:ext uri="{FF2B5EF4-FFF2-40B4-BE49-F238E27FC236}">
                    <a16:creationId xmlns:a16="http://schemas.microsoft.com/office/drawing/2014/main" id="{63E3287A-3E68-7757-3A40-8E4AED162AC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83000" y="1442350"/>
                <a:ext cx="853205" cy="761559"/>
              </a:xfrm>
              <a:prstGeom prst="rect">
                <a:avLst/>
              </a:prstGeom>
            </p:spPr>
          </p:pic>
          <p:sp>
            <p:nvSpPr>
              <p:cNvPr id="20" name="TextBox 19">
                <a:extLst>
                  <a:ext uri="{FF2B5EF4-FFF2-40B4-BE49-F238E27FC236}">
                    <a16:creationId xmlns:a16="http://schemas.microsoft.com/office/drawing/2014/main" id="{784A8BB1-BF12-5AF5-5123-2862844069F6}"/>
                  </a:ext>
                </a:extLst>
              </p:cNvPr>
              <p:cNvSpPr txBox="1"/>
              <p:nvPr/>
            </p:nvSpPr>
            <p:spPr>
              <a:xfrm>
                <a:off x="1690832" y="1623075"/>
                <a:ext cx="3052088" cy="412472"/>
              </a:xfrm>
              <a:prstGeom prst="rect">
                <a:avLst/>
              </a:prstGeom>
              <a:noFill/>
            </p:spPr>
            <p:txBody>
              <a:bodyPr wrap="square">
                <a:spAutoFit/>
              </a:bodyPr>
              <a:lstStyle/>
              <a:p>
                <a:pPr algn="ctr"/>
                <a:r>
                  <a:rPr lang="en-US" sz="1765" b="1" dirty="0">
                    <a:latin typeface="+mj-lt"/>
                  </a:rPr>
                  <a:t>I NOTICE my body feels</a:t>
                </a:r>
              </a:p>
            </p:txBody>
          </p:sp>
        </p:grpSp>
        <p:sp>
          <p:nvSpPr>
            <p:cNvPr id="37" name="TextBox 36">
              <a:extLst>
                <a:ext uri="{FF2B5EF4-FFF2-40B4-BE49-F238E27FC236}">
                  <a16:creationId xmlns:a16="http://schemas.microsoft.com/office/drawing/2014/main" id="{F13C8F4D-83B0-BCD5-985B-069B73DDA1A1}"/>
                </a:ext>
              </a:extLst>
            </p:cNvPr>
            <p:cNvSpPr txBox="1"/>
            <p:nvPr/>
          </p:nvSpPr>
          <p:spPr>
            <a:xfrm>
              <a:off x="1605271" y="1510965"/>
              <a:ext cx="527218" cy="597197"/>
            </a:xfrm>
            <a:prstGeom prst="rect">
              <a:avLst/>
            </a:prstGeom>
            <a:noFill/>
          </p:spPr>
          <p:txBody>
            <a:bodyPr wrap="none" rtlCol="0">
              <a:spAutoFit/>
            </a:bodyPr>
            <a:lstStyle/>
            <a:p>
              <a:r>
                <a:rPr lang="en-US" sz="2824" b="1" dirty="0">
                  <a:solidFill>
                    <a:schemeClr val="accent6"/>
                  </a:solidFill>
                  <a:latin typeface="+mj-lt"/>
                </a:rPr>
                <a:t>1.</a:t>
              </a:r>
            </a:p>
          </p:txBody>
        </p:sp>
      </p:grpSp>
      <p:grpSp>
        <p:nvGrpSpPr>
          <p:cNvPr id="47" name="Group 46">
            <a:extLst>
              <a:ext uri="{FF2B5EF4-FFF2-40B4-BE49-F238E27FC236}">
                <a16:creationId xmlns:a16="http://schemas.microsoft.com/office/drawing/2014/main" id="{BFFAC884-CD19-F163-217C-B850EE1D1D83}"/>
              </a:ext>
            </a:extLst>
          </p:cNvPr>
          <p:cNvGrpSpPr/>
          <p:nvPr/>
        </p:nvGrpSpPr>
        <p:grpSpPr>
          <a:xfrm>
            <a:off x="5839091" y="1478295"/>
            <a:ext cx="2693019" cy="557396"/>
            <a:chOff x="1910169" y="2832991"/>
            <a:chExt cx="3052088" cy="631715"/>
          </a:xfrm>
        </p:grpSpPr>
        <p:grpSp>
          <p:nvGrpSpPr>
            <p:cNvPr id="34" name="Group 33">
              <a:extLst>
                <a:ext uri="{FF2B5EF4-FFF2-40B4-BE49-F238E27FC236}">
                  <a16:creationId xmlns:a16="http://schemas.microsoft.com/office/drawing/2014/main" id="{8E463647-037F-4A25-D24E-A7E0BFAF7A26}"/>
                </a:ext>
              </a:extLst>
            </p:cNvPr>
            <p:cNvGrpSpPr/>
            <p:nvPr/>
          </p:nvGrpSpPr>
          <p:grpSpPr>
            <a:xfrm>
              <a:off x="1910169" y="2865624"/>
              <a:ext cx="3052088" cy="599082"/>
              <a:chOff x="1624286" y="2682398"/>
              <a:chExt cx="3052088" cy="599082"/>
            </a:xfrm>
          </p:grpSpPr>
          <p:pic>
            <p:nvPicPr>
              <p:cNvPr id="29" name="Graphic 28">
                <a:extLst>
                  <a:ext uri="{FF2B5EF4-FFF2-40B4-BE49-F238E27FC236}">
                    <a16:creationId xmlns:a16="http://schemas.microsoft.com/office/drawing/2014/main" id="{C0620CC9-DAD0-7B89-2925-A324BA28C25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726518" y="2682398"/>
                <a:ext cx="853205" cy="599082"/>
              </a:xfrm>
              <a:prstGeom prst="rect">
                <a:avLst/>
              </a:prstGeom>
            </p:spPr>
          </p:pic>
          <p:sp>
            <p:nvSpPr>
              <p:cNvPr id="28" name="TextBox 27">
                <a:extLst>
                  <a:ext uri="{FF2B5EF4-FFF2-40B4-BE49-F238E27FC236}">
                    <a16:creationId xmlns:a16="http://schemas.microsoft.com/office/drawing/2014/main" id="{8413EE48-D31E-5FDC-8E9B-FF05517D03B6}"/>
                  </a:ext>
                </a:extLst>
              </p:cNvPr>
              <p:cNvSpPr txBox="1"/>
              <p:nvPr/>
            </p:nvSpPr>
            <p:spPr>
              <a:xfrm>
                <a:off x="1624286" y="2756285"/>
                <a:ext cx="3052088" cy="412472"/>
              </a:xfrm>
              <a:prstGeom prst="rect">
                <a:avLst/>
              </a:prstGeom>
              <a:noFill/>
            </p:spPr>
            <p:txBody>
              <a:bodyPr wrap="square">
                <a:spAutoFit/>
              </a:bodyPr>
              <a:lstStyle/>
              <a:p>
                <a:pPr algn="ctr"/>
                <a:r>
                  <a:rPr lang="en-US" sz="1765" b="1" dirty="0">
                    <a:latin typeface="+mj-lt"/>
                  </a:rPr>
                  <a:t>PAUSE</a:t>
                </a:r>
              </a:p>
            </p:txBody>
          </p:sp>
        </p:grpSp>
        <p:sp>
          <p:nvSpPr>
            <p:cNvPr id="38" name="TextBox 37">
              <a:extLst>
                <a:ext uri="{FF2B5EF4-FFF2-40B4-BE49-F238E27FC236}">
                  <a16:creationId xmlns:a16="http://schemas.microsoft.com/office/drawing/2014/main" id="{499D6C52-4C67-B444-6F7B-90D079707F29}"/>
                </a:ext>
              </a:extLst>
            </p:cNvPr>
            <p:cNvSpPr txBox="1"/>
            <p:nvPr/>
          </p:nvSpPr>
          <p:spPr>
            <a:xfrm>
              <a:off x="2519266" y="2832991"/>
              <a:ext cx="527218" cy="597197"/>
            </a:xfrm>
            <a:prstGeom prst="rect">
              <a:avLst/>
            </a:prstGeom>
            <a:noFill/>
          </p:spPr>
          <p:txBody>
            <a:bodyPr wrap="none" rtlCol="0">
              <a:spAutoFit/>
            </a:bodyPr>
            <a:lstStyle/>
            <a:p>
              <a:r>
                <a:rPr lang="en-US" sz="2824" b="1" dirty="0">
                  <a:solidFill>
                    <a:schemeClr val="accent3">
                      <a:lumMod val="75000"/>
                    </a:schemeClr>
                  </a:solidFill>
                  <a:latin typeface="+mj-lt"/>
                </a:rPr>
                <a:t>2.</a:t>
              </a:r>
            </a:p>
          </p:txBody>
        </p:sp>
      </p:grpSp>
      <p:grpSp>
        <p:nvGrpSpPr>
          <p:cNvPr id="150" name="Group 149">
            <a:extLst>
              <a:ext uri="{FF2B5EF4-FFF2-40B4-BE49-F238E27FC236}">
                <a16:creationId xmlns:a16="http://schemas.microsoft.com/office/drawing/2014/main" id="{ABB9D1C5-3A25-B12E-FBF9-07A54138E148}"/>
              </a:ext>
            </a:extLst>
          </p:cNvPr>
          <p:cNvGrpSpPr/>
          <p:nvPr/>
        </p:nvGrpSpPr>
        <p:grpSpPr>
          <a:xfrm>
            <a:off x="6574295" y="2317710"/>
            <a:ext cx="1222611" cy="538939"/>
            <a:chOff x="5093515" y="3203266"/>
            <a:chExt cx="1385626" cy="610797"/>
          </a:xfrm>
        </p:grpSpPr>
        <p:pic>
          <p:nvPicPr>
            <p:cNvPr id="31" name="Graphic 30">
              <a:extLst>
                <a:ext uri="{FF2B5EF4-FFF2-40B4-BE49-F238E27FC236}">
                  <a16:creationId xmlns:a16="http://schemas.microsoft.com/office/drawing/2014/main" id="{5E8DF0E5-58B6-6650-C07C-A3573F4A77A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303987" flipV="1">
              <a:off x="5540365" y="3211832"/>
              <a:ext cx="857763" cy="602231"/>
            </a:xfrm>
            <a:prstGeom prst="rect">
              <a:avLst/>
            </a:prstGeom>
          </p:spPr>
        </p:pic>
        <p:sp>
          <p:nvSpPr>
            <p:cNvPr id="30" name="TextBox 29">
              <a:extLst>
                <a:ext uri="{FF2B5EF4-FFF2-40B4-BE49-F238E27FC236}">
                  <a16:creationId xmlns:a16="http://schemas.microsoft.com/office/drawing/2014/main" id="{A2ABEE77-4DB1-F5B6-1CA8-799E382A2F0E}"/>
                </a:ext>
              </a:extLst>
            </p:cNvPr>
            <p:cNvSpPr txBox="1"/>
            <p:nvPr/>
          </p:nvSpPr>
          <p:spPr>
            <a:xfrm>
              <a:off x="5418235" y="3309479"/>
              <a:ext cx="1060906" cy="412472"/>
            </a:xfrm>
            <a:prstGeom prst="rect">
              <a:avLst/>
            </a:prstGeom>
            <a:noFill/>
          </p:spPr>
          <p:txBody>
            <a:bodyPr wrap="square">
              <a:spAutoFit/>
            </a:bodyPr>
            <a:lstStyle/>
            <a:p>
              <a:pPr algn="ctr"/>
              <a:r>
                <a:rPr lang="en-US" sz="1765" b="1" dirty="0">
                  <a:latin typeface="+mj-lt"/>
                </a:rPr>
                <a:t>LABEL </a:t>
              </a:r>
            </a:p>
          </p:txBody>
        </p:sp>
        <p:sp>
          <p:nvSpPr>
            <p:cNvPr id="39" name="TextBox 38">
              <a:extLst>
                <a:ext uri="{FF2B5EF4-FFF2-40B4-BE49-F238E27FC236}">
                  <a16:creationId xmlns:a16="http://schemas.microsoft.com/office/drawing/2014/main" id="{4EE982E0-C88F-0B7F-A8A6-8CA9DB4CF633}"/>
                </a:ext>
              </a:extLst>
            </p:cNvPr>
            <p:cNvSpPr txBox="1"/>
            <p:nvPr/>
          </p:nvSpPr>
          <p:spPr>
            <a:xfrm>
              <a:off x="5093515" y="3203266"/>
              <a:ext cx="527218" cy="597197"/>
            </a:xfrm>
            <a:prstGeom prst="rect">
              <a:avLst/>
            </a:prstGeom>
            <a:noFill/>
          </p:spPr>
          <p:txBody>
            <a:bodyPr wrap="none" rtlCol="0">
              <a:spAutoFit/>
            </a:bodyPr>
            <a:lstStyle/>
            <a:p>
              <a:r>
                <a:rPr lang="en-US" sz="2824" b="1" dirty="0">
                  <a:solidFill>
                    <a:schemeClr val="bg2">
                      <a:lumMod val="50000"/>
                    </a:schemeClr>
                  </a:solidFill>
                  <a:latin typeface="+mj-lt"/>
                </a:rPr>
                <a:t>3.</a:t>
              </a:r>
            </a:p>
          </p:txBody>
        </p:sp>
      </p:grpSp>
      <p:grpSp>
        <p:nvGrpSpPr>
          <p:cNvPr id="50" name="Group 49">
            <a:extLst>
              <a:ext uri="{FF2B5EF4-FFF2-40B4-BE49-F238E27FC236}">
                <a16:creationId xmlns:a16="http://schemas.microsoft.com/office/drawing/2014/main" id="{861F16CB-66DE-681D-1490-6494A82F3E31}"/>
              </a:ext>
            </a:extLst>
          </p:cNvPr>
          <p:cNvGrpSpPr/>
          <p:nvPr/>
        </p:nvGrpSpPr>
        <p:grpSpPr>
          <a:xfrm>
            <a:off x="6368571" y="3324073"/>
            <a:ext cx="1634060" cy="821769"/>
            <a:chOff x="2417831" y="4934252"/>
            <a:chExt cx="1851935" cy="931338"/>
          </a:xfrm>
        </p:grpSpPr>
        <p:pic>
          <p:nvPicPr>
            <p:cNvPr id="45" name="Graphic 44">
              <a:extLst>
                <a:ext uri="{FF2B5EF4-FFF2-40B4-BE49-F238E27FC236}">
                  <a16:creationId xmlns:a16="http://schemas.microsoft.com/office/drawing/2014/main" id="{E811D551-73FE-DCEF-DFF1-8C543953FCA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8230603">
              <a:off x="2880113" y="4934252"/>
              <a:ext cx="1080257" cy="931338"/>
            </a:xfrm>
            <a:prstGeom prst="rect">
              <a:avLst/>
            </a:prstGeom>
          </p:spPr>
        </p:pic>
        <p:grpSp>
          <p:nvGrpSpPr>
            <p:cNvPr id="49" name="Group 48">
              <a:extLst>
                <a:ext uri="{FF2B5EF4-FFF2-40B4-BE49-F238E27FC236}">
                  <a16:creationId xmlns:a16="http://schemas.microsoft.com/office/drawing/2014/main" id="{0646C3AD-FE72-33E2-A881-D4E2344B7175}"/>
                </a:ext>
              </a:extLst>
            </p:cNvPr>
            <p:cNvGrpSpPr/>
            <p:nvPr/>
          </p:nvGrpSpPr>
          <p:grpSpPr>
            <a:xfrm>
              <a:off x="2417831" y="5058831"/>
              <a:ext cx="1851935" cy="597198"/>
              <a:chOff x="2254364" y="5058831"/>
              <a:chExt cx="1851935" cy="597198"/>
            </a:xfrm>
          </p:grpSpPr>
          <p:sp>
            <p:nvSpPr>
              <p:cNvPr id="42" name="TextBox 41">
                <a:extLst>
                  <a:ext uri="{FF2B5EF4-FFF2-40B4-BE49-F238E27FC236}">
                    <a16:creationId xmlns:a16="http://schemas.microsoft.com/office/drawing/2014/main" id="{357034C5-6699-820F-2FD4-ACAB6DB135E9}"/>
                  </a:ext>
                </a:extLst>
              </p:cNvPr>
              <p:cNvSpPr txBox="1"/>
              <p:nvPr/>
            </p:nvSpPr>
            <p:spPr>
              <a:xfrm>
                <a:off x="2464324" y="5164322"/>
                <a:ext cx="1641975" cy="412472"/>
              </a:xfrm>
              <a:prstGeom prst="rect">
                <a:avLst/>
              </a:prstGeom>
              <a:noFill/>
            </p:spPr>
            <p:txBody>
              <a:bodyPr wrap="square">
                <a:spAutoFit/>
              </a:bodyPr>
              <a:lstStyle/>
              <a:p>
                <a:pPr algn="ctr"/>
                <a:r>
                  <a:rPr lang="en-US" sz="1765" b="1" dirty="0">
                    <a:latin typeface="+mj-lt"/>
                  </a:rPr>
                  <a:t>ANALYZE</a:t>
                </a:r>
              </a:p>
            </p:txBody>
          </p:sp>
          <p:sp>
            <p:nvSpPr>
              <p:cNvPr id="44" name="TextBox 43">
                <a:extLst>
                  <a:ext uri="{FF2B5EF4-FFF2-40B4-BE49-F238E27FC236}">
                    <a16:creationId xmlns:a16="http://schemas.microsoft.com/office/drawing/2014/main" id="{FE01B5C6-1770-DEED-0F15-3004E9C6EB3A}"/>
                  </a:ext>
                </a:extLst>
              </p:cNvPr>
              <p:cNvSpPr txBox="1"/>
              <p:nvPr/>
            </p:nvSpPr>
            <p:spPr>
              <a:xfrm>
                <a:off x="2254364" y="5058831"/>
                <a:ext cx="527218" cy="597198"/>
              </a:xfrm>
              <a:prstGeom prst="rect">
                <a:avLst/>
              </a:prstGeom>
              <a:noFill/>
            </p:spPr>
            <p:txBody>
              <a:bodyPr wrap="none" rtlCol="0">
                <a:spAutoFit/>
              </a:bodyPr>
              <a:lstStyle/>
              <a:p>
                <a:r>
                  <a:rPr lang="en-US" sz="2824" b="1" dirty="0">
                    <a:solidFill>
                      <a:schemeClr val="accent1"/>
                    </a:solidFill>
                    <a:latin typeface="+mj-lt"/>
                  </a:rPr>
                  <a:t>4.</a:t>
                </a:r>
              </a:p>
            </p:txBody>
          </p:sp>
        </p:grpSp>
      </p:grpSp>
      <p:sp>
        <p:nvSpPr>
          <p:cNvPr id="63" name="TextBox 62">
            <a:extLst>
              <a:ext uri="{FF2B5EF4-FFF2-40B4-BE49-F238E27FC236}">
                <a16:creationId xmlns:a16="http://schemas.microsoft.com/office/drawing/2014/main" id="{8BE298AE-2BD2-DD40-46CF-72801F60EC64}"/>
              </a:ext>
            </a:extLst>
          </p:cNvPr>
          <p:cNvSpPr txBox="1"/>
          <p:nvPr/>
        </p:nvSpPr>
        <p:spPr>
          <a:xfrm>
            <a:off x="4904078" y="3811524"/>
            <a:ext cx="4437529" cy="282385"/>
          </a:xfrm>
          <a:prstGeom prst="rect">
            <a:avLst/>
          </a:prstGeom>
          <a:noFill/>
        </p:spPr>
        <p:txBody>
          <a:bodyPr wrap="square">
            <a:spAutoFit/>
          </a:bodyPr>
          <a:lstStyle/>
          <a:p>
            <a:pPr algn="ctr"/>
            <a:r>
              <a:rPr lang="en-US" sz="1235" b="1" dirty="0">
                <a:latin typeface="+mj-lt"/>
              </a:rPr>
              <a:t>What is the purpose of this emotion?</a:t>
            </a:r>
            <a:endParaRPr lang="en-US" sz="1235" dirty="0">
              <a:latin typeface="+mj-lt"/>
            </a:endParaRPr>
          </a:p>
        </p:txBody>
      </p:sp>
      <p:grpSp>
        <p:nvGrpSpPr>
          <p:cNvPr id="74" name="Group 73">
            <a:extLst>
              <a:ext uri="{FF2B5EF4-FFF2-40B4-BE49-F238E27FC236}">
                <a16:creationId xmlns:a16="http://schemas.microsoft.com/office/drawing/2014/main" id="{11B7281B-0862-180E-92D6-5F8C5A79ADCB}"/>
              </a:ext>
            </a:extLst>
          </p:cNvPr>
          <p:cNvGrpSpPr/>
          <p:nvPr/>
        </p:nvGrpSpPr>
        <p:grpSpPr>
          <a:xfrm>
            <a:off x="6341107" y="5470739"/>
            <a:ext cx="1688987" cy="398204"/>
            <a:chOff x="28741367" y="17963507"/>
            <a:chExt cx="9331696" cy="2200086"/>
          </a:xfrm>
        </p:grpSpPr>
        <p:sp>
          <p:nvSpPr>
            <p:cNvPr id="65" name="Graphic 40">
              <a:extLst>
                <a:ext uri="{FF2B5EF4-FFF2-40B4-BE49-F238E27FC236}">
                  <a16:creationId xmlns:a16="http://schemas.microsoft.com/office/drawing/2014/main" id="{B4059EA8-609D-5221-4E91-538DCAA4D18D}"/>
                </a:ext>
              </a:extLst>
            </p:cNvPr>
            <p:cNvSpPr/>
            <p:nvPr/>
          </p:nvSpPr>
          <p:spPr>
            <a:xfrm rot="5245701" flipH="1">
              <a:off x="31025960" y="18641132"/>
              <a:ext cx="2200086" cy="844836"/>
            </a:xfrm>
            <a:custGeom>
              <a:avLst/>
              <a:gdLst>
                <a:gd name="connsiteX0" fmla="*/ 1633624 w 1773614"/>
                <a:gd name="connsiteY0" fmla="*/ 135315 h 562873"/>
                <a:gd name="connsiteX1" fmla="*/ 1571351 w 1773614"/>
                <a:gd name="connsiteY1" fmla="*/ 153883 h 562873"/>
                <a:gd name="connsiteX2" fmla="*/ 1611953 w 1773614"/>
                <a:gd name="connsiteY2" fmla="*/ 135603 h 562873"/>
                <a:gd name="connsiteX3" fmla="*/ 1567999 w 1773614"/>
                <a:gd name="connsiteY3" fmla="*/ 157914 h 562873"/>
                <a:gd name="connsiteX4" fmla="*/ 1567999 w 1773614"/>
                <a:gd name="connsiteY4" fmla="*/ 157914 h 562873"/>
                <a:gd name="connsiteX5" fmla="*/ 1106411 w 1773614"/>
                <a:gd name="connsiteY5" fmla="*/ 223552 h 562873"/>
                <a:gd name="connsiteX6" fmla="*/ 37304 w 1773614"/>
                <a:gd name="connsiteY6" fmla="*/ 299362 h 562873"/>
                <a:gd name="connsiteX7" fmla="*/ 22149 w 1773614"/>
                <a:gd name="connsiteY7" fmla="*/ 363992 h 562873"/>
                <a:gd name="connsiteX8" fmla="*/ 110954 w 1773614"/>
                <a:gd name="connsiteY8" fmla="*/ 344512 h 562873"/>
                <a:gd name="connsiteX9" fmla="*/ 1107450 w 1773614"/>
                <a:gd name="connsiteY9" fmla="*/ 246391 h 562873"/>
                <a:gd name="connsiteX10" fmla="*/ 1625881 w 1773614"/>
                <a:gd name="connsiteY10" fmla="*/ 263280 h 562873"/>
                <a:gd name="connsiteX11" fmla="*/ 1459932 w 1773614"/>
                <a:gd name="connsiteY11" fmla="*/ 413508 h 562873"/>
                <a:gd name="connsiteX12" fmla="*/ 1358899 w 1773614"/>
                <a:gd name="connsiteY12" fmla="*/ 447959 h 562873"/>
                <a:gd name="connsiteX13" fmla="*/ 1354320 w 1773614"/>
                <a:gd name="connsiteY13" fmla="*/ 539506 h 562873"/>
                <a:gd name="connsiteX14" fmla="*/ 1486748 w 1773614"/>
                <a:gd name="connsiteY14" fmla="*/ 441385 h 562873"/>
                <a:gd name="connsiteX15" fmla="*/ 1647787 w 1773614"/>
                <a:gd name="connsiteY15" fmla="*/ 273356 h 562873"/>
                <a:gd name="connsiteX16" fmla="*/ 1759631 w 1773614"/>
                <a:gd name="connsiteY16" fmla="*/ 121400 h 562873"/>
                <a:gd name="connsiteX17" fmla="*/ 1278686 w 1773614"/>
                <a:gd name="connsiteY17" fmla="*/ 22656 h 562873"/>
                <a:gd name="connsiteX18" fmla="*/ 1209994 w 1773614"/>
                <a:gd name="connsiteY18" fmla="*/ 6390 h 562873"/>
                <a:gd name="connsiteX19" fmla="*/ 1187946 w 1773614"/>
                <a:gd name="connsiteY19" fmla="*/ 62000 h 562873"/>
                <a:gd name="connsiteX20" fmla="*/ 1744713 w 1773614"/>
                <a:gd name="connsiteY20" fmla="*/ 143663 h 562873"/>
                <a:gd name="connsiteX21" fmla="*/ 1679230 w 1773614"/>
                <a:gd name="connsiteY21" fmla="*/ 214915 h 562873"/>
                <a:gd name="connsiteX22" fmla="*/ 1633671 w 1773614"/>
                <a:gd name="connsiteY22" fmla="*/ 135363 h 562873"/>
                <a:gd name="connsiteX0" fmla="*/ 1633624 w 1773614"/>
                <a:gd name="connsiteY0" fmla="*/ 135315 h 562874"/>
                <a:gd name="connsiteX1" fmla="*/ 1571351 w 1773614"/>
                <a:gd name="connsiteY1" fmla="*/ 153883 h 562874"/>
                <a:gd name="connsiteX2" fmla="*/ 1611953 w 1773614"/>
                <a:gd name="connsiteY2" fmla="*/ 135603 h 562874"/>
                <a:gd name="connsiteX3" fmla="*/ 1567999 w 1773614"/>
                <a:gd name="connsiteY3" fmla="*/ 157914 h 562874"/>
                <a:gd name="connsiteX4" fmla="*/ 1567999 w 1773614"/>
                <a:gd name="connsiteY4" fmla="*/ 157914 h 562874"/>
                <a:gd name="connsiteX5" fmla="*/ 1106411 w 1773614"/>
                <a:gd name="connsiteY5" fmla="*/ 223552 h 562874"/>
                <a:gd name="connsiteX6" fmla="*/ 37304 w 1773614"/>
                <a:gd name="connsiteY6" fmla="*/ 299362 h 562874"/>
                <a:gd name="connsiteX7" fmla="*/ 22149 w 1773614"/>
                <a:gd name="connsiteY7" fmla="*/ 363992 h 562874"/>
                <a:gd name="connsiteX8" fmla="*/ 567979 w 1773614"/>
                <a:gd name="connsiteY8" fmla="*/ 290592 h 562874"/>
                <a:gd name="connsiteX9" fmla="*/ 1107450 w 1773614"/>
                <a:gd name="connsiteY9" fmla="*/ 246391 h 562874"/>
                <a:gd name="connsiteX10" fmla="*/ 1625881 w 1773614"/>
                <a:gd name="connsiteY10" fmla="*/ 263280 h 562874"/>
                <a:gd name="connsiteX11" fmla="*/ 1459932 w 1773614"/>
                <a:gd name="connsiteY11" fmla="*/ 413508 h 562874"/>
                <a:gd name="connsiteX12" fmla="*/ 1358899 w 1773614"/>
                <a:gd name="connsiteY12" fmla="*/ 447959 h 562874"/>
                <a:gd name="connsiteX13" fmla="*/ 1354320 w 1773614"/>
                <a:gd name="connsiteY13" fmla="*/ 539506 h 562874"/>
                <a:gd name="connsiteX14" fmla="*/ 1486748 w 1773614"/>
                <a:gd name="connsiteY14" fmla="*/ 441385 h 562874"/>
                <a:gd name="connsiteX15" fmla="*/ 1647787 w 1773614"/>
                <a:gd name="connsiteY15" fmla="*/ 273356 h 562874"/>
                <a:gd name="connsiteX16" fmla="*/ 1759631 w 1773614"/>
                <a:gd name="connsiteY16" fmla="*/ 121400 h 562874"/>
                <a:gd name="connsiteX17" fmla="*/ 1278686 w 1773614"/>
                <a:gd name="connsiteY17" fmla="*/ 22656 h 562874"/>
                <a:gd name="connsiteX18" fmla="*/ 1209994 w 1773614"/>
                <a:gd name="connsiteY18" fmla="*/ 6390 h 562874"/>
                <a:gd name="connsiteX19" fmla="*/ 1187946 w 1773614"/>
                <a:gd name="connsiteY19" fmla="*/ 62000 h 562874"/>
                <a:gd name="connsiteX20" fmla="*/ 1744713 w 1773614"/>
                <a:gd name="connsiteY20" fmla="*/ 143663 h 562874"/>
                <a:gd name="connsiteX21" fmla="*/ 1679230 w 1773614"/>
                <a:gd name="connsiteY21" fmla="*/ 214915 h 562874"/>
                <a:gd name="connsiteX22" fmla="*/ 1633671 w 1773614"/>
                <a:gd name="connsiteY22" fmla="*/ 135363 h 562874"/>
                <a:gd name="connsiteX23" fmla="*/ 1633624 w 1773614"/>
                <a:gd name="connsiteY23" fmla="*/ 135315 h 562874"/>
                <a:gd name="connsiteX0" fmla="*/ 1599873 w 1739863"/>
                <a:gd name="connsiteY0" fmla="*/ 135315 h 562874"/>
                <a:gd name="connsiteX1" fmla="*/ 1537600 w 1739863"/>
                <a:gd name="connsiteY1" fmla="*/ 153883 h 562874"/>
                <a:gd name="connsiteX2" fmla="*/ 1578202 w 1739863"/>
                <a:gd name="connsiteY2" fmla="*/ 135603 h 562874"/>
                <a:gd name="connsiteX3" fmla="*/ 1534248 w 1739863"/>
                <a:gd name="connsiteY3" fmla="*/ 157914 h 562874"/>
                <a:gd name="connsiteX4" fmla="*/ 1534248 w 1739863"/>
                <a:gd name="connsiteY4" fmla="*/ 157914 h 562874"/>
                <a:gd name="connsiteX5" fmla="*/ 1072660 w 1739863"/>
                <a:gd name="connsiteY5" fmla="*/ 223552 h 562874"/>
                <a:gd name="connsiteX6" fmla="*/ 3553 w 1739863"/>
                <a:gd name="connsiteY6" fmla="*/ 299362 h 562874"/>
                <a:gd name="connsiteX7" fmla="*/ 288932 w 1739863"/>
                <a:gd name="connsiteY7" fmla="*/ 325529 h 562874"/>
                <a:gd name="connsiteX8" fmla="*/ 534228 w 1739863"/>
                <a:gd name="connsiteY8" fmla="*/ 290592 h 562874"/>
                <a:gd name="connsiteX9" fmla="*/ 1073699 w 1739863"/>
                <a:gd name="connsiteY9" fmla="*/ 246391 h 562874"/>
                <a:gd name="connsiteX10" fmla="*/ 1592130 w 1739863"/>
                <a:gd name="connsiteY10" fmla="*/ 263280 h 562874"/>
                <a:gd name="connsiteX11" fmla="*/ 1426181 w 1739863"/>
                <a:gd name="connsiteY11" fmla="*/ 413508 h 562874"/>
                <a:gd name="connsiteX12" fmla="*/ 1325148 w 1739863"/>
                <a:gd name="connsiteY12" fmla="*/ 447959 h 562874"/>
                <a:gd name="connsiteX13" fmla="*/ 1320569 w 1739863"/>
                <a:gd name="connsiteY13" fmla="*/ 539506 h 562874"/>
                <a:gd name="connsiteX14" fmla="*/ 1452997 w 1739863"/>
                <a:gd name="connsiteY14" fmla="*/ 441385 h 562874"/>
                <a:gd name="connsiteX15" fmla="*/ 1614036 w 1739863"/>
                <a:gd name="connsiteY15" fmla="*/ 273356 h 562874"/>
                <a:gd name="connsiteX16" fmla="*/ 1725880 w 1739863"/>
                <a:gd name="connsiteY16" fmla="*/ 121400 h 562874"/>
                <a:gd name="connsiteX17" fmla="*/ 1244935 w 1739863"/>
                <a:gd name="connsiteY17" fmla="*/ 22656 h 562874"/>
                <a:gd name="connsiteX18" fmla="*/ 1176243 w 1739863"/>
                <a:gd name="connsiteY18" fmla="*/ 6390 h 562874"/>
                <a:gd name="connsiteX19" fmla="*/ 1154195 w 1739863"/>
                <a:gd name="connsiteY19" fmla="*/ 62000 h 562874"/>
                <a:gd name="connsiteX20" fmla="*/ 1710962 w 1739863"/>
                <a:gd name="connsiteY20" fmla="*/ 143663 h 562874"/>
                <a:gd name="connsiteX21" fmla="*/ 1645479 w 1739863"/>
                <a:gd name="connsiteY21" fmla="*/ 214915 h 562874"/>
                <a:gd name="connsiteX22" fmla="*/ 1599920 w 1739863"/>
                <a:gd name="connsiteY22" fmla="*/ 135363 h 562874"/>
                <a:gd name="connsiteX23" fmla="*/ 1599873 w 1739863"/>
                <a:gd name="connsiteY23" fmla="*/ 135315 h 562874"/>
                <a:gd name="connsiteX0" fmla="*/ 1325826 w 1465816"/>
                <a:gd name="connsiteY0" fmla="*/ 135315 h 562874"/>
                <a:gd name="connsiteX1" fmla="*/ 1263553 w 1465816"/>
                <a:gd name="connsiteY1" fmla="*/ 153883 h 562874"/>
                <a:gd name="connsiteX2" fmla="*/ 1304155 w 1465816"/>
                <a:gd name="connsiteY2" fmla="*/ 135603 h 562874"/>
                <a:gd name="connsiteX3" fmla="*/ 1260201 w 1465816"/>
                <a:gd name="connsiteY3" fmla="*/ 157914 h 562874"/>
                <a:gd name="connsiteX4" fmla="*/ 1260201 w 1465816"/>
                <a:gd name="connsiteY4" fmla="*/ 157914 h 562874"/>
                <a:gd name="connsiteX5" fmla="*/ 798613 w 1465816"/>
                <a:gd name="connsiteY5" fmla="*/ 223552 h 562874"/>
                <a:gd name="connsiteX6" fmla="*/ 57553 w 1465816"/>
                <a:gd name="connsiteY6" fmla="*/ 272812 h 562874"/>
                <a:gd name="connsiteX7" fmla="*/ 14885 w 1465816"/>
                <a:gd name="connsiteY7" fmla="*/ 325529 h 562874"/>
                <a:gd name="connsiteX8" fmla="*/ 260181 w 1465816"/>
                <a:gd name="connsiteY8" fmla="*/ 290592 h 562874"/>
                <a:gd name="connsiteX9" fmla="*/ 799652 w 1465816"/>
                <a:gd name="connsiteY9" fmla="*/ 246391 h 562874"/>
                <a:gd name="connsiteX10" fmla="*/ 1318083 w 1465816"/>
                <a:gd name="connsiteY10" fmla="*/ 263280 h 562874"/>
                <a:gd name="connsiteX11" fmla="*/ 1152134 w 1465816"/>
                <a:gd name="connsiteY11" fmla="*/ 413508 h 562874"/>
                <a:gd name="connsiteX12" fmla="*/ 1051101 w 1465816"/>
                <a:gd name="connsiteY12" fmla="*/ 447959 h 562874"/>
                <a:gd name="connsiteX13" fmla="*/ 1046522 w 1465816"/>
                <a:gd name="connsiteY13" fmla="*/ 539506 h 562874"/>
                <a:gd name="connsiteX14" fmla="*/ 1178950 w 1465816"/>
                <a:gd name="connsiteY14" fmla="*/ 441385 h 562874"/>
                <a:gd name="connsiteX15" fmla="*/ 1339989 w 1465816"/>
                <a:gd name="connsiteY15" fmla="*/ 273356 h 562874"/>
                <a:gd name="connsiteX16" fmla="*/ 1451833 w 1465816"/>
                <a:gd name="connsiteY16" fmla="*/ 121400 h 562874"/>
                <a:gd name="connsiteX17" fmla="*/ 970888 w 1465816"/>
                <a:gd name="connsiteY17" fmla="*/ 22656 h 562874"/>
                <a:gd name="connsiteX18" fmla="*/ 902196 w 1465816"/>
                <a:gd name="connsiteY18" fmla="*/ 6390 h 562874"/>
                <a:gd name="connsiteX19" fmla="*/ 880148 w 1465816"/>
                <a:gd name="connsiteY19" fmla="*/ 62000 h 562874"/>
                <a:gd name="connsiteX20" fmla="*/ 1436915 w 1465816"/>
                <a:gd name="connsiteY20" fmla="*/ 143663 h 562874"/>
                <a:gd name="connsiteX21" fmla="*/ 1371432 w 1465816"/>
                <a:gd name="connsiteY21" fmla="*/ 214915 h 562874"/>
                <a:gd name="connsiteX22" fmla="*/ 1325873 w 1465816"/>
                <a:gd name="connsiteY22" fmla="*/ 135363 h 562874"/>
                <a:gd name="connsiteX23" fmla="*/ 1325826 w 1465816"/>
                <a:gd name="connsiteY23" fmla="*/ 135315 h 562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65816" h="562874">
                  <a:moveTo>
                    <a:pt x="1325826" y="135315"/>
                  </a:moveTo>
                  <a:cubicBezTo>
                    <a:pt x="1302550" y="129317"/>
                    <a:pt x="1278944" y="137186"/>
                    <a:pt x="1263553" y="153883"/>
                  </a:cubicBezTo>
                  <a:cubicBezTo>
                    <a:pt x="1274884" y="146638"/>
                    <a:pt x="1289567" y="135123"/>
                    <a:pt x="1304155" y="135603"/>
                  </a:cubicBezTo>
                  <a:cubicBezTo>
                    <a:pt x="1288292" y="141264"/>
                    <a:pt x="1274743" y="151388"/>
                    <a:pt x="1260201" y="157914"/>
                  </a:cubicBezTo>
                  <a:lnTo>
                    <a:pt x="1260201" y="157914"/>
                  </a:lnTo>
                  <a:cubicBezTo>
                    <a:pt x="1117103" y="228638"/>
                    <a:pt x="953704" y="213380"/>
                    <a:pt x="798613" y="223552"/>
                  </a:cubicBezTo>
                  <a:cubicBezTo>
                    <a:pt x="460625" y="234971"/>
                    <a:pt x="392284" y="232316"/>
                    <a:pt x="57553" y="272812"/>
                  </a:cubicBezTo>
                  <a:cubicBezTo>
                    <a:pt x="19076" y="264655"/>
                    <a:pt x="-23073" y="316557"/>
                    <a:pt x="14885" y="325529"/>
                  </a:cubicBezTo>
                  <a:cubicBezTo>
                    <a:pt x="37641" y="332966"/>
                    <a:pt x="129387" y="303782"/>
                    <a:pt x="260181" y="290592"/>
                  </a:cubicBezTo>
                  <a:cubicBezTo>
                    <a:pt x="390976" y="277402"/>
                    <a:pt x="623335" y="250943"/>
                    <a:pt x="799652" y="246391"/>
                  </a:cubicBezTo>
                  <a:cubicBezTo>
                    <a:pt x="975969" y="241839"/>
                    <a:pt x="1149537" y="207622"/>
                    <a:pt x="1318083" y="263280"/>
                  </a:cubicBezTo>
                  <a:cubicBezTo>
                    <a:pt x="1269974" y="302768"/>
                    <a:pt x="1203831" y="381169"/>
                    <a:pt x="1152134" y="413508"/>
                  </a:cubicBezTo>
                  <a:cubicBezTo>
                    <a:pt x="1120172" y="432317"/>
                    <a:pt x="1086982" y="440665"/>
                    <a:pt x="1051101" y="447959"/>
                  </a:cubicBezTo>
                  <a:cubicBezTo>
                    <a:pt x="1024946" y="471949"/>
                    <a:pt x="1022916" y="512925"/>
                    <a:pt x="1046522" y="539506"/>
                  </a:cubicBezTo>
                  <a:cubicBezTo>
                    <a:pt x="1139056" y="611526"/>
                    <a:pt x="1143164" y="499394"/>
                    <a:pt x="1178950" y="441385"/>
                  </a:cubicBezTo>
                  <a:cubicBezTo>
                    <a:pt x="1220780" y="375363"/>
                    <a:pt x="1282296" y="324696"/>
                    <a:pt x="1339989" y="273356"/>
                  </a:cubicBezTo>
                  <a:cubicBezTo>
                    <a:pt x="1335834" y="270045"/>
                    <a:pt x="1516466" y="147406"/>
                    <a:pt x="1451833" y="121400"/>
                  </a:cubicBezTo>
                  <a:cubicBezTo>
                    <a:pt x="1335504" y="91268"/>
                    <a:pt x="1004928" y="31724"/>
                    <a:pt x="970888" y="22656"/>
                  </a:cubicBezTo>
                  <a:cubicBezTo>
                    <a:pt x="965601" y="21264"/>
                    <a:pt x="911119" y="-8964"/>
                    <a:pt x="902196" y="6390"/>
                  </a:cubicBezTo>
                  <a:cubicBezTo>
                    <a:pt x="864143" y="-20575"/>
                    <a:pt x="830764" y="45494"/>
                    <a:pt x="880148" y="62000"/>
                  </a:cubicBezTo>
                  <a:cubicBezTo>
                    <a:pt x="921552" y="74187"/>
                    <a:pt x="1382291" y="134115"/>
                    <a:pt x="1436915" y="143663"/>
                  </a:cubicBezTo>
                  <a:cubicBezTo>
                    <a:pt x="1422421" y="167798"/>
                    <a:pt x="1394330" y="192844"/>
                    <a:pt x="1371432" y="214915"/>
                  </a:cubicBezTo>
                  <a:cubicBezTo>
                    <a:pt x="1381677" y="180513"/>
                    <a:pt x="1359912" y="144047"/>
                    <a:pt x="1325873" y="135363"/>
                  </a:cubicBezTo>
                  <a:cubicBezTo>
                    <a:pt x="1325857" y="135347"/>
                    <a:pt x="1325842" y="135331"/>
                    <a:pt x="1325826" y="135315"/>
                  </a:cubicBezTo>
                  <a:close/>
                </a:path>
              </a:pathLst>
            </a:custGeom>
            <a:solidFill>
              <a:schemeClr val="tx1"/>
            </a:solidFill>
            <a:ln w="0" cap="flat">
              <a:noFill/>
              <a:prstDash val="solid"/>
              <a:miter/>
            </a:ln>
          </p:spPr>
          <p:txBody>
            <a:bodyPr rtlCol="0" anchor="ctr"/>
            <a:lstStyle/>
            <a:p>
              <a:endParaRPr lang="en-US" sz="265" dirty="0"/>
            </a:p>
          </p:txBody>
        </p:sp>
        <p:sp>
          <p:nvSpPr>
            <p:cNvPr id="68" name="TextBox 67">
              <a:extLst>
                <a:ext uri="{FF2B5EF4-FFF2-40B4-BE49-F238E27FC236}">
                  <a16:creationId xmlns:a16="http://schemas.microsoft.com/office/drawing/2014/main" id="{9274CE16-12D2-192A-46D7-AAF924630B7D}"/>
                </a:ext>
              </a:extLst>
            </p:cNvPr>
            <p:cNvSpPr txBox="1"/>
            <p:nvPr/>
          </p:nvSpPr>
          <p:spPr>
            <a:xfrm>
              <a:off x="28741367" y="18413266"/>
              <a:ext cx="2883439" cy="1710751"/>
            </a:xfrm>
            <a:prstGeom prst="rect">
              <a:avLst/>
            </a:prstGeom>
            <a:noFill/>
          </p:spPr>
          <p:txBody>
            <a:bodyPr wrap="square">
              <a:spAutoFit/>
            </a:bodyPr>
            <a:lstStyle/>
            <a:p>
              <a:pPr algn="ctr"/>
              <a:r>
                <a:rPr lang="en-US" sz="1412" b="1" dirty="0">
                  <a:solidFill>
                    <a:schemeClr val="tx2"/>
                  </a:solidFill>
                </a:rPr>
                <a:t>UP</a:t>
              </a:r>
            </a:p>
          </p:txBody>
        </p:sp>
        <p:sp>
          <p:nvSpPr>
            <p:cNvPr id="69" name="TextBox 68">
              <a:extLst>
                <a:ext uri="{FF2B5EF4-FFF2-40B4-BE49-F238E27FC236}">
                  <a16:creationId xmlns:a16="http://schemas.microsoft.com/office/drawing/2014/main" id="{27B3CCEC-D90F-423F-70D2-C8EA18B48786}"/>
                </a:ext>
              </a:extLst>
            </p:cNvPr>
            <p:cNvSpPr txBox="1"/>
            <p:nvPr/>
          </p:nvSpPr>
          <p:spPr>
            <a:xfrm>
              <a:off x="33699481" y="18413266"/>
              <a:ext cx="4373582" cy="1560183"/>
            </a:xfrm>
            <a:prstGeom prst="rect">
              <a:avLst/>
            </a:prstGeom>
            <a:noFill/>
          </p:spPr>
          <p:txBody>
            <a:bodyPr wrap="square">
              <a:spAutoFit/>
            </a:bodyPr>
            <a:lstStyle/>
            <a:p>
              <a:pPr algn="ctr"/>
              <a:r>
                <a:rPr lang="en-US" sz="1235" b="1" dirty="0">
                  <a:solidFill>
                    <a:schemeClr val="tx2"/>
                  </a:solidFill>
                </a:rPr>
                <a:t>DOWN</a:t>
              </a:r>
            </a:p>
          </p:txBody>
        </p:sp>
        <p:sp>
          <p:nvSpPr>
            <p:cNvPr id="73" name="Graphic 40">
              <a:extLst>
                <a:ext uri="{FF2B5EF4-FFF2-40B4-BE49-F238E27FC236}">
                  <a16:creationId xmlns:a16="http://schemas.microsoft.com/office/drawing/2014/main" id="{32F7B06A-2A5F-89A3-C491-DCAA237739DE}"/>
                </a:ext>
              </a:extLst>
            </p:cNvPr>
            <p:cNvSpPr/>
            <p:nvPr/>
          </p:nvSpPr>
          <p:spPr>
            <a:xfrm rot="15745122" flipH="1">
              <a:off x="32539512" y="18648853"/>
              <a:ext cx="2137629" cy="820851"/>
            </a:xfrm>
            <a:custGeom>
              <a:avLst/>
              <a:gdLst>
                <a:gd name="connsiteX0" fmla="*/ 1633624 w 1773614"/>
                <a:gd name="connsiteY0" fmla="*/ 135315 h 562873"/>
                <a:gd name="connsiteX1" fmla="*/ 1571351 w 1773614"/>
                <a:gd name="connsiteY1" fmla="*/ 153883 h 562873"/>
                <a:gd name="connsiteX2" fmla="*/ 1611953 w 1773614"/>
                <a:gd name="connsiteY2" fmla="*/ 135603 h 562873"/>
                <a:gd name="connsiteX3" fmla="*/ 1567999 w 1773614"/>
                <a:gd name="connsiteY3" fmla="*/ 157914 h 562873"/>
                <a:gd name="connsiteX4" fmla="*/ 1567999 w 1773614"/>
                <a:gd name="connsiteY4" fmla="*/ 157914 h 562873"/>
                <a:gd name="connsiteX5" fmla="*/ 1106411 w 1773614"/>
                <a:gd name="connsiteY5" fmla="*/ 223552 h 562873"/>
                <a:gd name="connsiteX6" fmla="*/ 37304 w 1773614"/>
                <a:gd name="connsiteY6" fmla="*/ 299362 h 562873"/>
                <a:gd name="connsiteX7" fmla="*/ 22149 w 1773614"/>
                <a:gd name="connsiteY7" fmla="*/ 363992 h 562873"/>
                <a:gd name="connsiteX8" fmla="*/ 110954 w 1773614"/>
                <a:gd name="connsiteY8" fmla="*/ 344512 h 562873"/>
                <a:gd name="connsiteX9" fmla="*/ 1107450 w 1773614"/>
                <a:gd name="connsiteY9" fmla="*/ 246391 h 562873"/>
                <a:gd name="connsiteX10" fmla="*/ 1625881 w 1773614"/>
                <a:gd name="connsiteY10" fmla="*/ 263280 h 562873"/>
                <a:gd name="connsiteX11" fmla="*/ 1459932 w 1773614"/>
                <a:gd name="connsiteY11" fmla="*/ 413508 h 562873"/>
                <a:gd name="connsiteX12" fmla="*/ 1358899 w 1773614"/>
                <a:gd name="connsiteY12" fmla="*/ 447959 h 562873"/>
                <a:gd name="connsiteX13" fmla="*/ 1354320 w 1773614"/>
                <a:gd name="connsiteY13" fmla="*/ 539506 h 562873"/>
                <a:gd name="connsiteX14" fmla="*/ 1486748 w 1773614"/>
                <a:gd name="connsiteY14" fmla="*/ 441385 h 562873"/>
                <a:gd name="connsiteX15" fmla="*/ 1647787 w 1773614"/>
                <a:gd name="connsiteY15" fmla="*/ 273356 h 562873"/>
                <a:gd name="connsiteX16" fmla="*/ 1759631 w 1773614"/>
                <a:gd name="connsiteY16" fmla="*/ 121400 h 562873"/>
                <a:gd name="connsiteX17" fmla="*/ 1278686 w 1773614"/>
                <a:gd name="connsiteY17" fmla="*/ 22656 h 562873"/>
                <a:gd name="connsiteX18" fmla="*/ 1209994 w 1773614"/>
                <a:gd name="connsiteY18" fmla="*/ 6390 h 562873"/>
                <a:gd name="connsiteX19" fmla="*/ 1187946 w 1773614"/>
                <a:gd name="connsiteY19" fmla="*/ 62000 h 562873"/>
                <a:gd name="connsiteX20" fmla="*/ 1744713 w 1773614"/>
                <a:gd name="connsiteY20" fmla="*/ 143663 h 562873"/>
                <a:gd name="connsiteX21" fmla="*/ 1679230 w 1773614"/>
                <a:gd name="connsiteY21" fmla="*/ 214915 h 562873"/>
                <a:gd name="connsiteX22" fmla="*/ 1633671 w 1773614"/>
                <a:gd name="connsiteY22" fmla="*/ 135363 h 562873"/>
                <a:gd name="connsiteX0" fmla="*/ 1633624 w 1773614"/>
                <a:gd name="connsiteY0" fmla="*/ 135315 h 562874"/>
                <a:gd name="connsiteX1" fmla="*/ 1571351 w 1773614"/>
                <a:gd name="connsiteY1" fmla="*/ 153883 h 562874"/>
                <a:gd name="connsiteX2" fmla="*/ 1611953 w 1773614"/>
                <a:gd name="connsiteY2" fmla="*/ 135603 h 562874"/>
                <a:gd name="connsiteX3" fmla="*/ 1567999 w 1773614"/>
                <a:gd name="connsiteY3" fmla="*/ 157914 h 562874"/>
                <a:gd name="connsiteX4" fmla="*/ 1567999 w 1773614"/>
                <a:gd name="connsiteY4" fmla="*/ 157914 h 562874"/>
                <a:gd name="connsiteX5" fmla="*/ 1106411 w 1773614"/>
                <a:gd name="connsiteY5" fmla="*/ 223552 h 562874"/>
                <a:gd name="connsiteX6" fmla="*/ 37304 w 1773614"/>
                <a:gd name="connsiteY6" fmla="*/ 299362 h 562874"/>
                <a:gd name="connsiteX7" fmla="*/ 22149 w 1773614"/>
                <a:gd name="connsiteY7" fmla="*/ 363992 h 562874"/>
                <a:gd name="connsiteX8" fmla="*/ 567979 w 1773614"/>
                <a:gd name="connsiteY8" fmla="*/ 290592 h 562874"/>
                <a:gd name="connsiteX9" fmla="*/ 1107450 w 1773614"/>
                <a:gd name="connsiteY9" fmla="*/ 246391 h 562874"/>
                <a:gd name="connsiteX10" fmla="*/ 1625881 w 1773614"/>
                <a:gd name="connsiteY10" fmla="*/ 263280 h 562874"/>
                <a:gd name="connsiteX11" fmla="*/ 1459932 w 1773614"/>
                <a:gd name="connsiteY11" fmla="*/ 413508 h 562874"/>
                <a:gd name="connsiteX12" fmla="*/ 1358899 w 1773614"/>
                <a:gd name="connsiteY12" fmla="*/ 447959 h 562874"/>
                <a:gd name="connsiteX13" fmla="*/ 1354320 w 1773614"/>
                <a:gd name="connsiteY13" fmla="*/ 539506 h 562874"/>
                <a:gd name="connsiteX14" fmla="*/ 1486748 w 1773614"/>
                <a:gd name="connsiteY14" fmla="*/ 441385 h 562874"/>
                <a:gd name="connsiteX15" fmla="*/ 1647787 w 1773614"/>
                <a:gd name="connsiteY15" fmla="*/ 273356 h 562874"/>
                <a:gd name="connsiteX16" fmla="*/ 1759631 w 1773614"/>
                <a:gd name="connsiteY16" fmla="*/ 121400 h 562874"/>
                <a:gd name="connsiteX17" fmla="*/ 1278686 w 1773614"/>
                <a:gd name="connsiteY17" fmla="*/ 22656 h 562874"/>
                <a:gd name="connsiteX18" fmla="*/ 1209994 w 1773614"/>
                <a:gd name="connsiteY18" fmla="*/ 6390 h 562874"/>
                <a:gd name="connsiteX19" fmla="*/ 1187946 w 1773614"/>
                <a:gd name="connsiteY19" fmla="*/ 62000 h 562874"/>
                <a:gd name="connsiteX20" fmla="*/ 1744713 w 1773614"/>
                <a:gd name="connsiteY20" fmla="*/ 143663 h 562874"/>
                <a:gd name="connsiteX21" fmla="*/ 1679230 w 1773614"/>
                <a:gd name="connsiteY21" fmla="*/ 214915 h 562874"/>
                <a:gd name="connsiteX22" fmla="*/ 1633671 w 1773614"/>
                <a:gd name="connsiteY22" fmla="*/ 135363 h 562874"/>
                <a:gd name="connsiteX23" fmla="*/ 1633624 w 1773614"/>
                <a:gd name="connsiteY23" fmla="*/ 135315 h 562874"/>
                <a:gd name="connsiteX0" fmla="*/ 1599873 w 1739863"/>
                <a:gd name="connsiteY0" fmla="*/ 135315 h 562874"/>
                <a:gd name="connsiteX1" fmla="*/ 1537600 w 1739863"/>
                <a:gd name="connsiteY1" fmla="*/ 153883 h 562874"/>
                <a:gd name="connsiteX2" fmla="*/ 1578202 w 1739863"/>
                <a:gd name="connsiteY2" fmla="*/ 135603 h 562874"/>
                <a:gd name="connsiteX3" fmla="*/ 1534248 w 1739863"/>
                <a:gd name="connsiteY3" fmla="*/ 157914 h 562874"/>
                <a:gd name="connsiteX4" fmla="*/ 1534248 w 1739863"/>
                <a:gd name="connsiteY4" fmla="*/ 157914 h 562874"/>
                <a:gd name="connsiteX5" fmla="*/ 1072660 w 1739863"/>
                <a:gd name="connsiteY5" fmla="*/ 223552 h 562874"/>
                <a:gd name="connsiteX6" fmla="*/ 3553 w 1739863"/>
                <a:gd name="connsiteY6" fmla="*/ 299362 h 562874"/>
                <a:gd name="connsiteX7" fmla="*/ 288932 w 1739863"/>
                <a:gd name="connsiteY7" fmla="*/ 325529 h 562874"/>
                <a:gd name="connsiteX8" fmla="*/ 534228 w 1739863"/>
                <a:gd name="connsiteY8" fmla="*/ 290592 h 562874"/>
                <a:gd name="connsiteX9" fmla="*/ 1073699 w 1739863"/>
                <a:gd name="connsiteY9" fmla="*/ 246391 h 562874"/>
                <a:gd name="connsiteX10" fmla="*/ 1592130 w 1739863"/>
                <a:gd name="connsiteY10" fmla="*/ 263280 h 562874"/>
                <a:gd name="connsiteX11" fmla="*/ 1426181 w 1739863"/>
                <a:gd name="connsiteY11" fmla="*/ 413508 h 562874"/>
                <a:gd name="connsiteX12" fmla="*/ 1325148 w 1739863"/>
                <a:gd name="connsiteY12" fmla="*/ 447959 h 562874"/>
                <a:gd name="connsiteX13" fmla="*/ 1320569 w 1739863"/>
                <a:gd name="connsiteY13" fmla="*/ 539506 h 562874"/>
                <a:gd name="connsiteX14" fmla="*/ 1452997 w 1739863"/>
                <a:gd name="connsiteY14" fmla="*/ 441385 h 562874"/>
                <a:gd name="connsiteX15" fmla="*/ 1614036 w 1739863"/>
                <a:gd name="connsiteY15" fmla="*/ 273356 h 562874"/>
                <a:gd name="connsiteX16" fmla="*/ 1725880 w 1739863"/>
                <a:gd name="connsiteY16" fmla="*/ 121400 h 562874"/>
                <a:gd name="connsiteX17" fmla="*/ 1244935 w 1739863"/>
                <a:gd name="connsiteY17" fmla="*/ 22656 h 562874"/>
                <a:gd name="connsiteX18" fmla="*/ 1176243 w 1739863"/>
                <a:gd name="connsiteY18" fmla="*/ 6390 h 562874"/>
                <a:gd name="connsiteX19" fmla="*/ 1154195 w 1739863"/>
                <a:gd name="connsiteY19" fmla="*/ 62000 h 562874"/>
                <a:gd name="connsiteX20" fmla="*/ 1710962 w 1739863"/>
                <a:gd name="connsiteY20" fmla="*/ 143663 h 562874"/>
                <a:gd name="connsiteX21" fmla="*/ 1645479 w 1739863"/>
                <a:gd name="connsiteY21" fmla="*/ 214915 h 562874"/>
                <a:gd name="connsiteX22" fmla="*/ 1599920 w 1739863"/>
                <a:gd name="connsiteY22" fmla="*/ 135363 h 562874"/>
                <a:gd name="connsiteX23" fmla="*/ 1599873 w 1739863"/>
                <a:gd name="connsiteY23" fmla="*/ 135315 h 562874"/>
                <a:gd name="connsiteX0" fmla="*/ 1325826 w 1465816"/>
                <a:gd name="connsiteY0" fmla="*/ 135315 h 562874"/>
                <a:gd name="connsiteX1" fmla="*/ 1263553 w 1465816"/>
                <a:gd name="connsiteY1" fmla="*/ 153883 h 562874"/>
                <a:gd name="connsiteX2" fmla="*/ 1304155 w 1465816"/>
                <a:gd name="connsiteY2" fmla="*/ 135603 h 562874"/>
                <a:gd name="connsiteX3" fmla="*/ 1260201 w 1465816"/>
                <a:gd name="connsiteY3" fmla="*/ 157914 h 562874"/>
                <a:gd name="connsiteX4" fmla="*/ 1260201 w 1465816"/>
                <a:gd name="connsiteY4" fmla="*/ 157914 h 562874"/>
                <a:gd name="connsiteX5" fmla="*/ 798613 w 1465816"/>
                <a:gd name="connsiteY5" fmla="*/ 223552 h 562874"/>
                <a:gd name="connsiteX6" fmla="*/ 57553 w 1465816"/>
                <a:gd name="connsiteY6" fmla="*/ 272812 h 562874"/>
                <a:gd name="connsiteX7" fmla="*/ 14885 w 1465816"/>
                <a:gd name="connsiteY7" fmla="*/ 325529 h 562874"/>
                <a:gd name="connsiteX8" fmla="*/ 260181 w 1465816"/>
                <a:gd name="connsiteY8" fmla="*/ 290592 h 562874"/>
                <a:gd name="connsiteX9" fmla="*/ 799652 w 1465816"/>
                <a:gd name="connsiteY9" fmla="*/ 246391 h 562874"/>
                <a:gd name="connsiteX10" fmla="*/ 1318083 w 1465816"/>
                <a:gd name="connsiteY10" fmla="*/ 263280 h 562874"/>
                <a:gd name="connsiteX11" fmla="*/ 1152134 w 1465816"/>
                <a:gd name="connsiteY11" fmla="*/ 413508 h 562874"/>
                <a:gd name="connsiteX12" fmla="*/ 1051101 w 1465816"/>
                <a:gd name="connsiteY12" fmla="*/ 447959 h 562874"/>
                <a:gd name="connsiteX13" fmla="*/ 1046522 w 1465816"/>
                <a:gd name="connsiteY13" fmla="*/ 539506 h 562874"/>
                <a:gd name="connsiteX14" fmla="*/ 1178950 w 1465816"/>
                <a:gd name="connsiteY14" fmla="*/ 441385 h 562874"/>
                <a:gd name="connsiteX15" fmla="*/ 1339989 w 1465816"/>
                <a:gd name="connsiteY15" fmla="*/ 273356 h 562874"/>
                <a:gd name="connsiteX16" fmla="*/ 1451833 w 1465816"/>
                <a:gd name="connsiteY16" fmla="*/ 121400 h 562874"/>
                <a:gd name="connsiteX17" fmla="*/ 970888 w 1465816"/>
                <a:gd name="connsiteY17" fmla="*/ 22656 h 562874"/>
                <a:gd name="connsiteX18" fmla="*/ 902196 w 1465816"/>
                <a:gd name="connsiteY18" fmla="*/ 6390 h 562874"/>
                <a:gd name="connsiteX19" fmla="*/ 880148 w 1465816"/>
                <a:gd name="connsiteY19" fmla="*/ 62000 h 562874"/>
                <a:gd name="connsiteX20" fmla="*/ 1436915 w 1465816"/>
                <a:gd name="connsiteY20" fmla="*/ 143663 h 562874"/>
                <a:gd name="connsiteX21" fmla="*/ 1371432 w 1465816"/>
                <a:gd name="connsiteY21" fmla="*/ 214915 h 562874"/>
                <a:gd name="connsiteX22" fmla="*/ 1325873 w 1465816"/>
                <a:gd name="connsiteY22" fmla="*/ 135363 h 562874"/>
                <a:gd name="connsiteX23" fmla="*/ 1325826 w 1465816"/>
                <a:gd name="connsiteY23" fmla="*/ 135315 h 562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65816" h="562874">
                  <a:moveTo>
                    <a:pt x="1325826" y="135315"/>
                  </a:moveTo>
                  <a:cubicBezTo>
                    <a:pt x="1302550" y="129317"/>
                    <a:pt x="1278944" y="137186"/>
                    <a:pt x="1263553" y="153883"/>
                  </a:cubicBezTo>
                  <a:cubicBezTo>
                    <a:pt x="1274884" y="146638"/>
                    <a:pt x="1289567" y="135123"/>
                    <a:pt x="1304155" y="135603"/>
                  </a:cubicBezTo>
                  <a:cubicBezTo>
                    <a:pt x="1288292" y="141264"/>
                    <a:pt x="1274743" y="151388"/>
                    <a:pt x="1260201" y="157914"/>
                  </a:cubicBezTo>
                  <a:lnTo>
                    <a:pt x="1260201" y="157914"/>
                  </a:lnTo>
                  <a:cubicBezTo>
                    <a:pt x="1117103" y="228638"/>
                    <a:pt x="953704" y="213380"/>
                    <a:pt x="798613" y="223552"/>
                  </a:cubicBezTo>
                  <a:cubicBezTo>
                    <a:pt x="460625" y="234971"/>
                    <a:pt x="392284" y="232316"/>
                    <a:pt x="57553" y="272812"/>
                  </a:cubicBezTo>
                  <a:cubicBezTo>
                    <a:pt x="19076" y="264655"/>
                    <a:pt x="-23073" y="316557"/>
                    <a:pt x="14885" y="325529"/>
                  </a:cubicBezTo>
                  <a:cubicBezTo>
                    <a:pt x="37641" y="332966"/>
                    <a:pt x="129387" y="303782"/>
                    <a:pt x="260181" y="290592"/>
                  </a:cubicBezTo>
                  <a:cubicBezTo>
                    <a:pt x="390976" y="277402"/>
                    <a:pt x="623335" y="250943"/>
                    <a:pt x="799652" y="246391"/>
                  </a:cubicBezTo>
                  <a:cubicBezTo>
                    <a:pt x="975969" y="241839"/>
                    <a:pt x="1149537" y="207622"/>
                    <a:pt x="1318083" y="263280"/>
                  </a:cubicBezTo>
                  <a:cubicBezTo>
                    <a:pt x="1269974" y="302768"/>
                    <a:pt x="1203831" y="381169"/>
                    <a:pt x="1152134" y="413508"/>
                  </a:cubicBezTo>
                  <a:cubicBezTo>
                    <a:pt x="1120172" y="432317"/>
                    <a:pt x="1086982" y="440665"/>
                    <a:pt x="1051101" y="447959"/>
                  </a:cubicBezTo>
                  <a:cubicBezTo>
                    <a:pt x="1024946" y="471949"/>
                    <a:pt x="1022916" y="512925"/>
                    <a:pt x="1046522" y="539506"/>
                  </a:cubicBezTo>
                  <a:cubicBezTo>
                    <a:pt x="1139056" y="611526"/>
                    <a:pt x="1143164" y="499394"/>
                    <a:pt x="1178950" y="441385"/>
                  </a:cubicBezTo>
                  <a:cubicBezTo>
                    <a:pt x="1220780" y="375363"/>
                    <a:pt x="1282296" y="324696"/>
                    <a:pt x="1339989" y="273356"/>
                  </a:cubicBezTo>
                  <a:cubicBezTo>
                    <a:pt x="1335834" y="270045"/>
                    <a:pt x="1516466" y="147406"/>
                    <a:pt x="1451833" y="121400"/>
                  </a:cubicBezTo>
                  <a:cubicBezTo>
                    <a:pt x="1335504" y="91268"/>
                    <a:pt x="1004928" y="31724"/>
                    <a:pt x="970888" y="22656"/>
                  </a:cubicBezTo>
                  <a:cubicBezTo>
                    <a:pt x="965601" y="21264"/>
                    <a:pt x="911119" y="-8964"/>
                    <a:pt x="902196" y="6390"/>
                  </a:cubicBezTo>
                  <a:cubicBezTo>
                    <a:pt x="864143" y="-20575"/>
                    <a:pt x="830764" y="45494"/>
                    <a:pt x="880148" y="62000"/>
                  </a:cubicBezTo>
                  <a:cubicBezTo>
                    <a:pt x="921552" y="74187"/>
                    <a:pt x="1382291" y="134115"/>
                    <a:pt x="1436915" y="143663"/>
                  </a:cubicBezTo>
                  <a:cubicBezTo>
                    <a:pt x="1422421" y="167798"/>
                    <a:pt x="1394330" y="192844"/>
                    <a:pt x="1371432" y="214915"/>
                  </a:cubicBezTo>
                  <a:cubicBezTo>
                    <a:pt x="1381677" y="180513"/>
                    <a:pt x="1359912" y="144047"/>
                    <a:pt x="1325873" y="135363"/>
                  </a:cubicBezTo>
                  <a:cubicBezTo>
                    <a:pt x="1325857" y="135347"/>
                    <a:pt x="1325842" y="135331"/>
                    <a:pt x="1325826" y="135315"/>
                  </a:cubicBezTo>
                  <a:close/>
                </a:path>
              </a:pathLst>
            </a:custGeom>
            <a:solidFill>
              <a:schemeClr val="tx1"/>
            </a:solidFill>
            <a:ln w="0" cap="flat">
              <a:noFill/>
              <a:prstDash val="solid"/>
              <a:miter/>
            </a:ln>
          </p:spPr>
          <p:txBody>
            <a:bodyPr rtlCol="0" anchor="ctr"/>
            <a:lstStyle/>
            <a:p>
              <a:endParaRPr lang="en-US" sz="265" dirty="0"/>
            </a:p>
          </p:txBody>
        </p:sp>
      </p:grpSp>
      <p:sp>
        <p:nvSpPr>
          <p:cNvPr id="86" name="TextBox 85">
            <a:extLst>
              <a:ext uri="{FF2B5EF4-FFF2-40B4-BE49-F238E27FC236}">
                <a16:creationId xmlns:a16="http://schemas.microsoft.com/office/drawing/2014/main" id="{55780E14-F040-03C7-8534-A5715E614276}"/>
              </a:ext>
            </a:extLst>
          </p:cNvPr>
          <p:cNvSpPr txBox="1"/>
          <p:nvPr/>
        </p:nvSpPr>
        <p:spPr>
          <a:xfrm>
            <a:off x="4966836" y="5950756"/>
            <a:ext cx="4437529" cy="282385"/>
          </a:xfrm>
          <a:prstGeom prst="rect">
            <a:avLst/>
          </a:prstGeom>
          <a:noFill/>
        </p:spPr>
        <p:txBody>
          <a:bodyPr wrap="square">
            <a:spAutoFit/>
          </a:bodyPr>
          <a:lstStyle/>
          <a:p>
            <a:pPr algn="ctr"/>
            <a:r>
              <a:rPr lang="en-US" sz="1235" b="1" dirty="0">
                <a:latin typeface="+mj-lt"/>
              </a:rPr>
              <a:t>Have I address all emotions?</a:t>
            </a:r>
            <a:endParaRPr lang="en-US" sz="1235" dirty="0">
              <a:latin typeface="+mj-lt"/>
            </a:endParaRPr>
          </a:p>
        </p:txBody>
      </p:sp>
      <p:sp>
        <p:nvSpPr>
          <p:cNvPr id="142" name="TextBox 141">
            <a:extLst>
              <a:ext uri="{FF2B5EF4-FFF2-40B4-BE49-F238E27FC236}">
                <a16:creationId xmlns:a16="http://schemas.microsoft.com/office/drawing/2014/main" id="{600A9080-2A77-B27B-FE89-D3C655D4C368}"/>
              </a:ext>
            </a:extLst>
          </p:cNvPr>
          <p:cNvSpPr txBox="1"/>
          <p:nvPr/>
        </p:nvSpPr>
        <p:spPr>
          <a:xfrm>
            <a:off x="4966836" y="1832073"/>
            <a:ext cx="4437529" cy="336695"/>
          </a:xfrm>
          <a:prstGeom prst="rect">
            <a:avLst/>
          </a:prstGeom>
          <a:noFill/>
        </p:spPr>
        <p:txBody>
          <a:bodyPr wrap="square">
            <a:spAutoFit/>
          </a:bodyPr>
          <a:lstStyle/>
          <a:p>
            <a:pPr algn="ctr"/>
            <a:r>
              <a:rPr lang="en-US" sz="1588" b="1" dirty="0">
                <a:latin typeface="+mj-lt"/>
              </a:rPr>
              <a:t>… breathe …</a:t>
            </a:r>
            <a:endParaRPr lang="en-US" sz="1588" dirty="0"/>
          </a:p>
        </p:txBody>
      </p:sp>
      <p:grpSp>
        <p:nvGrpSpPr>
          <p:cNvPr id="151" name="Group 150">
            <a:extLst>
              <a:ext uri="{FF2B5EF4-FFF2-40B4-BE49-F238E27FC236}">
                <a16:creationId xmlns:a16="http://schemas.microsoft.com/office/drawing/2014/main" id="{D210215D-A9E8-9A2B-A0D2-C7AAE0B52189}"/>
              </a:ext>
            </a:extLst>
          </p:cNvPr>
          <p:cNvGrpSpPr/>
          <p:nvPr/>
        </p:nvGrpSpPr>
        <p:grpSpPr>
          <a:xfrm>
            <a:off x="4749222" y="2745957"/>
            <a:ext cx="4927331" cy="676538"/>
            <a:chOff x="3412924" y="3573870"/>
            <a:chExt cx="5584308" cy="766743"/>
          </a:xfrm>
        </p:grpSpPr>
        <p:grpSp>
          <p:nvGrpSpPr>
            <p:cNvPr id="8" name="Group 7">
              <a:extLst>
                <a:ext uri="{FF2B5EF4-FFF2-40B4-BE49-F238E27FC236}">
                  <a16:creationId xmlns:a16="http://schemas.microsoft.com/office/drawing/2014/main" id="{541A23C6-97BF-64CB-1CB4-6D2427C96D15}"/>
                </a:ext>
              </a:extLst>
            </p:cNvPr>
            <p:cNvGrpSpPr/>
            <p:nvPr/>
          </p:nvGrpSpPr>
          <p:grpSpPr>
            <a:xfrm>
              <a:off x="3412924" y="3944089"/>
              <a:ext cx="5584308" cy="396524"/>
              <a:chOff x="3248655" y="659579"/>
              <a:chExt cx="6826246" cy="484710"/>
            </a:xfrm>
          </p:grpSpPr>
          <p:sp>
            <p:nvSpPr>
              <p:cNvPr id="9" name="TextBox 8">
                <a:extLst>
                  <a:ext uri="{FF2B5EF4-FFF2-40B4-BE49-F238E27FC236}">
                    <a16:creationId xmlns:a16="http://schemas.microsoft.com/office/drawing/2014/main" id="{77F9AABD-47A6-5631-41EA-B267DC368FDA}"/>
                  </a:ext>
                </a:extLst>
              </p:cNvPr>
              <p:cNvSpPr txBox="1"/>
              <p:nvPr/>
            </p:nvSpPr>
            <p:spPr>
              <a:xfrm>
                <a:off x="9459229" y="732658"/>
                <a:ext cx="615672" cy="353725"/>
              </a:xfrm>
              <a:prstGeom prst="rect">
                <a:avLst/>
              </a:prstGeom>
              <a:noFill/>
            </p:spPr>
            <p:txBody>
              <a:bodyPr wrap="square">
                <a:spAutoFit/>
              </a:bodyPr>
              <a:lstStyle>
                <a:defPPr>
                  <a:defRPr lang="en-US"/>
                </a:defPPr>
                <a:lvl1pPr>
                  <a:defRPr sz="2000" b="1">
                    <a:solidFill>
                      <a:schemeClr val="bg2">
                        <a:lumMod val="50000"/>
                      </a:schemeClr>
                    </a:solidFill>
                  </a:defRPr>
                </a:lvl1pPr>
              </a:lstStyle>
              <a:p>
                <a:r>
                  <a:rPr lang="en-US" sz="1059" dirty="0">
                    <a:solidFill>
                      <a:schemeClr val="accent4">
                        <a:lumMod val="50000"/>
                      </a:schemeClr>
                    </a:solidFill>
                  </a:rPr>
                  <a:t>JOY</a:t>
                </a:r>
              </a:p>
            </p:txBody>
          </p:sp>
          <p:pic>
            <p:nvPicPr>
              <p:cNvPr id="10" name="Picture 9" descr="A yellow smiley face with black background&#10;&#10;Description automatically generated">
                <a:extLst>
                  <a:ext uri="{FF2B5EF4-FFF2-40B4-BE49-F238E27FC236}">
                    <a16:creationId xmlns:a16="http://schemas.microsoft.com/office/drawing/2014/main" id="{9FD30227-3DB0-55F0-E038-E7C7D8E8B9A3}"/>
                  </a:ext>
                </a:extLst>
              </p:cNvPr>
              <p:cNvPicPr>
                <a:picLocks noChangeAspect="1"/>
              </p:cNvPicPr>
              <p:nvPr/>
            </p:nvPicPr>
            <p:blipFill>
              <a:blip r:embed="rId16"/>
              <a:stretch>
                <a:fillRect/>
              </a:stretch>
            </p:blipFill>
            <p:spPr>
              <a:xfrm>
                <a:off x="8969300" y="660426"/>
                <a:ext cx="489929" cy="483017"/>
              </a:xfrm>
              <a:prstGeom prst="rect">
                <a:avLst/>
              </a:prstGeom>
            </p:spPr>
          </p:pic>
          <p:sp>
            <p:nvSpPr>
              <p:cNvPr id="11" name="TextBox 10">
                <a:extLst>
                  <a:ext uri="{FF2B5EF4-FFF2-40B4-BE49-F238E27FC236}">
                    <a16:creationId xmlns:a16="http://schemas.microsoft.com/office/drawing/2014/main" id="{AAA77139-5BCD-64B8-87B6-4151F1F60D4D}"/>
                  </a:ext>
                </a:extLst>
              </p:cNvPr>
              <p:cNvSpPr txBox="1"/>
              <p:nvPr/>
            </p:nvSpPr>
            <p:spPr>
              <a:xfrm>
                <a:off x="7774134" y="732658"/>
                <a:ext cx="1134987" cy="353725"/>
              </a:xfrm>
              <a:prstGeom prst="rect">
                <a:avLst/>
              </a:prstGeom>
              <a:noFill/>
            </p:spPr>
            <p:txBody>
              <a:bodyPr wrap="square">
                <a:spAutoFit/>
              </a:bodyPr>
              <a:lstStyle/>
              <a:p>
                <a:r>
                  <a:rPr lang="en-US" sz="1059" b="1" dirty="0">
                    <a:solidFill>
                      <a:schemeClr val="accent1">
                        <a:lumMod val="50000"/>
                      </a:schemeClr>
                    </a:solidFill>
                  </a:rPr>
                  <a:t>SADNESS</a:t>
                </a:r>
              </a:p>
            </p:txBody>
          </p:sp>
          <p:pic>
            <p:nvPicPr>
              <p:cNvPr id="12" name="Picture 11" descr="A blue face with a sad expression&#10;&#10;Description automatically generated">
                <a:extLst>
                  <a:ext uri="{FF2B5EF4-FFF2-40B4-BE49-F238E27FC236}">
                    <a16:creationId xmlns:a16="http://schemas.microsoft.com/office/drawing/2014/main" id="{478537E6-EF4B-0D9C-5211-0D1DE0F8AEAE}"/>
                  </a:ext>
                </a:extLst>
              </p:cNvPr>
              <p:cNvPicPr>
                <a:picLocks noChangeAspect="1"/>
              </p:cNvPicPr>
              <p:nvPr/>
            </p:nvPicPr>
            <p:blipFill>
              <a:blip r:embed="rId17">
                <a:duotone>
                  <a:prstClr val="black"/>
                  <a:schemeClr val="accent1">
                    <a:tint val="45000"/>
                    <a:satMod val="400000"/>
                  </a:schemeClr>
                </a:duotone>
                <a:extLst>
                  <a:ext uri="{BEBA8EAE-BF5A-486C-A8C5-ECC9F3942E4B}">
                    <a14:imgProps xmlns:a14="http://schemas.microsoft.com/office/drawing/2010/main">
                      <a14:imgLayer r:embed="rId18">
                        <a14:imgEffect>
                          <a14:brightnessContrast bright="20000"/>
                        </a14:imgEffect>
                      </a14:imgLayer>
                    </a14:imgProps>
                  </a:ext>
                </a:extLst>
              </a:blip>
              <a:stretch>
                <a:fillRect/>
              </a:stretch>
            </p:blipFill>
            <p:spPr>
              <a:xfrm>
                <a:off x="7307280" y="660426"/>
                <a:ext cx="496240" cy="483017"/>
              </a:xfrm>
              <a:prstGeom prst="rect">
                <a:avLst/>
              </a:prstGeom>
            </p:spPr>
          </p:pic>
          <p:sp>
            <p:nvSpPr>
              <p:cNvPr id="13" name="TextBox 12">
                <a:extLst>
                  <a:ext uri="{FF2B5EF4-FFF2-40B4-BE49-F238E27FC236}">
                    <a16:creationId xmlns:a16="http://schemas.microsoft.com/office/drawing/2014/main" id="{CAF15BA8-6EC5-676E-BDF2-1B5F94D5AD4D}"/>
                  </a:ext>
                </a:extLst>
              </p:cNvPr>
              <p:cNvSpPr txBox="1"/>
              <p:nvPr/>
            </p:nvSpPr>
            <p:spPr>
              <a:xfrm>
                <a:off x="6343043" y="732657"/>
                <a:ext cx="1118239" cy="353725"/>
              </a:xfrm>
              <a:prstGeom prst="rect">
                <a:avLst/>
              </a:prstGeom>
              <a:noFill/>
            </p:spPr>
            <p:txBody>
              <a:bodyPr wrap="square">
                <a:spAutoFit/>
              </a:bodyPr>
              <a:lstStyle/>
              <a:p>
                <a:r>
                  <a:rPr lang="en-US" sz="1059" b="1" dirty="0">
                    <a:solidFill>
                      <a:srgbClr val="C55856"/>
                    </a:solidFill>
                  </a:rPr>
                  <a:t>ANGER</a:t>
                </a:r>
              </a:p>
            </p:txBody>
          </p:sp>
          <p:pic>
            <p:nvPicPr>
              <p:cNvPr id="14" name="Picture 13" descr="A red circle with a face drawn on it&#10;&#10;Description automatically generated">
                <a:extLst>
                  <a:ext uri="{FF2B5EF4-FFF2-40B4-BE49-F238E27FC236}">
                    <a16:creationId xmlns:a16="http://schemas.microsoft.com/office/drawing/2014/main" id="{FC8ED9CF-B5F0-D68E-D9EA-790AC7501428}"/>
                  </a:ext>
                </a:extLst>
              </p:cNvPr>
              <p:cNvPicPr>
                <a:picLocks noChangeAspect="1"/>
              </p:cNvPicPr>
              <p:nvPr/>
            </p:nvPicPr>
            <p:blipFill>
              <a:blip r:embed="rId19">
                <a:extLst>
                  <a:ext uri="{BEBA8EAE-BF5A-486C-A8C5-ECC9F3942E4B}">
                    <a14:imgProps xmlns:a14="http://schemas.microsoft.com/office/drawing/2010/main">
                      <a14:imgLayer r:embed="rId20">
                        <a14:imgEffect>
                          <a14:saturation sat="66000"/>
                        </a14:imgEffect>
                      </a14:imgLayer>
                    </a14:imgProps>
                  </a:ext>
                </a:extLst>
              </a:blip>
              <a:stretch>
                <a:fillRect/>
              </a:stretch>
            </p:blipFill>
            <p:spPr>
              <a:xfrm>
                <a:off x="5890255" y="660426"/>
                <a:ext cx="458752" cy="483017"/>
              </a:xfrm>
              <a:prstGeom prst="rect">
                <a:avLst/>
              </a:prstGeom>
            </p:spPr>
          </p:pic>
          <p:sp>
            <p:nvSpPr>
              <p:cNvPr id="15" name="TextBox 14">
                <a:extLst>
                  <a:ext uri="{FF2B5EF4-FFF2-40B4-BE49-F238E27FC236}">
                    <a16:creationId xmlns:a16="http://schemas.microsoft.com/office/drawing/2014/main" id="{9D0DEE02-0A7D-DB91-C0B6-18238C442995}"/>
                  </a:ext>
                </a:extLst>
              </p:cNvPr>
              <p:cNvSpPr txBox="1"/>
              <p:nvPr/>
            </p:nvSpPr>
            <p:spPr>
              <a:xfrm>
                <a:off x="5073696" y="732657"/>
                <a:ext cx="1118239" cy="353725"/>
              </a:xfrm>
              <a:prstGeom prst="rect">
                <a:avLst/>
              </a:prstGeom>
              <a:noFill/>
            </p:spPr>
            <p:txBody>
              <a:bodyPr wrap="square">
                <a:spAutoFit/>
              </a:bodyPr>
              <a:lstStyle>
                <a:defPPr>
                  <a:defRPr lang="en-US"/>
                </a:defPPr>
                <a:lvl1pPr>
                  <a:defRPr sz="2000" b="1">
                    <a:solidFill>
                      <a:schemeClr val="tx2"/>
                    </a:solidFill>
                  </a:defRPr>
                </a:lvl1pPr>
              </a:lstStyle>
              <a:p>
                <a:r>
                  <a:rPr lang="en-US" sz="1059" dirty="0">
                    <a:solidFill>
                      <a:schemeClr val="accent3">
                        <a:lumMod val="75000"/>
                      </a:schemeClr>
                    </a:solidFill>
                  </a:rPr>
                  <a:t>HURT</a:t>
                </a:r>
              </a:p>
            </p:txBody>
          </p:sp>
          <p:pic>
            <p:nvPicPr>
              <p:cNvPr id="16" name="Picture 15" descr="A drawing of a face crying&#10;&#10;Description automatically generated">
                <a:extLst>
                  <a:ext uri="{FF2B5EF4-FFF2-40B4-BE49-F238E27FC236}">
                    <a16:creationId xmlns:a16="http://schemas.microsoft.com/office/drawing/2014/main" id="{3EED1CC5-A3D4-149A-7007-E91232D4CFF1}"/>
                  </a:ext>
                </a:extLst>
              </p:cNvPr>
              <p:cNvPicPr>
                <a:picLocks noChangeAspect="1"/>
              </p:cNvPicPr>
              <p:nvPr/>
            </p:nvPicPr>
            <p:blipFill>
              <a:blip r:embed="rId21">
                <a:duotone>
                  <a:prstClr val="black"/>
                  <a:schemeClr val="accent3">
                    <a:tint val="45000"/>
                    <a:satMod val="400000"/>
                  </a:schemeClr>
                </a:duotone>
                <a:extLst>
                  <a:ext uri="{BEBA8EAE-BF5A-486C-A8C5-ECC9F3942E4B}">
                    <a14:imgProps xmlns:a14="http://schemas.microsoft.com/office/drawing/2010/main">
                      <a14:imgLayer r:embed="rId22">
                        <a14:imgEffect>
                          <a14:brightnessContrast bright="20000" contrast="-20000"/>
                        </a14:imgEffect>
                      </a14:imgLayer>
                    </a14:imgProps>
                  </a:ext>
                </a:extLst>
              </a:blip>
              <a:stretch>
                <a:fillRect/>
              </a:stretch>
            </p:blipFill>
            <p:spPr>
              <a:xfrm>
                <a:off x="4588086" y="660426"/>
                <a:ext cx="489404" cy="483017"/>
              </a:xfrm>
              <a:prstGeom prst="rect">
                <a:avLst/>
              </a:prstGeom>
            </p:spPr>
          </p:pic>
          <p:sp>
            <p:nvSpPr>
              <p:cNvPr id="17" name="TextBox 16">
                <a:extLst>
                  <a:ext uri="{FF2B5EF4-FFF2-40B4-BE49-F238E27FC236}">
                    <a16:creationId xmlns:a16="http://schemas.microsoft.com/office/drawing/2014/main" id="{A07FB514-3595-DD19-3A3B-88D24A80A600}"/>
                  </a:ext>
                </a:extLst>
              </p:cNvPr>
              <p:cNvSpPr txBox="1"/>
              <p:nvPr/>
            </p:nvSpPr>
            <p:spPr>
              <a:xfrm>
                <a:off x="3726214" y="732657"/>
                <a:ext cx="1118239" cy="353725"/>
              </a:xfrm>
              <a:prstGeom prst="rect">
                <a:avLst/>
              </a:prstGeom>
              <a:noFill/>
            </p:spPr>
            <p:txBody>
              <a:bodyPr wrap="square">
                <a:spAutoFit/>
              </a:bodyPr>
              <a:lstStyle/>
              <a:p>
                <a:r>
                  <a:rPr lang="en-US" sz="1059" b="1" dirty="0">
                    <a:solidFill>
                      <a:schemeClr val="accent5">
                        <a:lumMod val="75000"/>
                      </a:schemeClr>
                    </a:solidFill>
                  </a:rPr>
                  <a:t>FEAR</a:t>
                </a:r>
              </a:p>
            </p:txBody>
          </p:sp>
          <p:pic>
            <p:nvPicPr>
              <p:cNvPr id="18" name="Picture 17" descr="A purple face with a black background&#10;&#10;Description automatically generated">
                <a:extLst>
                  <a:ext uri="{FF2B5EF4-FFF2-40B4-BE49-F238E27FC236}">
                    <a16:creationId xmlns:a16="http://schemas.microsoft.com/office/drawing/2014/main" id="{EE903498-7987-57F6-2A2B-B4F934229EA3}"/>
                  </a:ext>
                </a:extLst>
              </p:cNvPr>
              <p:cNvPicPr>
                <a:picLocks noChangeAspect="1"/>
              </p:cNvPicPr>
              <p:nvPr/>
            </p:nvPicPr>
            <p:blipFill>
              <a:blip r:embed="rId23">
                <a:duotone>
                  <a:prstClr val="black"/>
                  <a:schemeClr val="accent5">
                    <a:tint val="45000"/>
                    <a:satMod val="400000"/>
                  </a:schemeClr>
                </a:duotone>
              </a:blip>
              <a:stretch>
                <a:fillRect/>
              </a:stretch>
            </p:blipFill>
            <p:spPr>
              <a:xfrm>
                <a:off x="3248655" y="659579"/>
                <a:ext cx="485491" cy="484710"/>
              </a:xfrm>
              <a:prstGeom prst="rect">
                <a:avLst/>
              </a:prstGeom>
            </p:spPr>
          </p:pic>
        </p:grpSp>
        <p:sp>
          <p:nvSpPr>
            <p:cNvPr id="32" name="TextBox 31">
              <a:extLst>
                <a:ext uri="{FF2B5EF4-FFF2-40B4-BE49-F238E27FC236}">
                  <a16:creationId xmlns:a16="http://schemas.microsoft.com/office/drawing/2014/main" id="{ADA8AFDF-D87C-2928-EAE1-71B9FD8097FF}"/>
                </a:ext>
              </a:extLst>
            </p:cNvPr>
            <p:cNvSpPr txBox="1"/>
            <p:nvPr/>
          </p:nvSpPr>
          <p:spPr>
            <a:xfrm>
              <a:off x="6066044" y="3667084"/>
              <a:ext cx="1417418" cy="266334"/>
            </a:xfrm>
            <a:prstGeom prst="rect">
              <a:avLst/>
            </a:prstGeom>
            <a:noFill/>
          </p:spPr>
          <p:txBody>
            <a:bodyPr wrap="none" rtlCol="0">
              <a:spAutoFit/>
            </a:bodyPr>
            <a:lstStyle/>
            <a:p>
              <a:r>
                <a:rPr lang="en-US" sz="927" dirty="0"/>
                <a:t>can be more than one</a:t>
              </a:r>
            </a:p>
          </p:txBody>
        </p:sp>
        <p:sp>
          <p:nvSpPr>
            <p:cNvPr id="149" name="TextBox 148">
              <a:extLst>
                <a:ext uri="{FF2B5EF4-FFF2-40B4-BE49-F238E27FC236}">
                  <a16:creationId xmlns:a16="http://schemas.microsoft.com/office/drawing/2014/main" id="{26314B29-B823-F7E2-1E94-B8C3FBA6588F}"/>
                </a:ext>
              </a:extLst>
            </p:cNvPr>
            <p:cNvSpPr txBox="1"/>
            <p:nvPr/>
          </p:nvSpPr>
          <p:spPr>
            <a:xfrm>
              <a:off x="5231777" y="3573870"/>
              <a:ext cx="1002490" cy="412472"/>
            </a:xfrm>
            <a:prstGeom prst="rect">
              <a:avLst/>
            </a:prstGeom>
            <a:noFill/>
          </p:spPr>
          <p:txBody>
            <a:bodyPr wrap="square">
              <a:spAutoFit/>
            </a:bodyPr>
            <a:lstStyle/>
            <a:p>
              <a:r>
                <a:rPr lang="en-US" sz="1765" b="1" dirty="0">
                  <a:latin typeface="+mj-lt"/>
                </a:rPr>
                <a:t>I feel …</a:t>
              </a:r>
              <a:endParaRPr lang="en-US" sz="1765" dirty="0"/>
            </a:p>
          </p:txBody>
        </p:sp>
      </p:grpSp>
      <p:pic>
        <p:nvPicPr>
          <p:cNvPr id="166" name="Graphic 165">
            <a:extLst>
              <a:ext uri="{FF2B5EF4-FFF2-40B4-BE49-F238E27FC236}">
                <a16:creationId xmlns:a16="http://schemas.microsoft.com/office/drawing/2014/main" id="{0B3193DE-9365-C9D1-312B-4070C123716A}"/>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flipH="1">
            <a:off x="7175366" y="2130588"/>
            <a:ext cx="294789" cy="312691"/>
          </a:xfrm>
          <a:prstGeom prst="rect">
            <a:avLst/>
          </a:prstGeom>
        </p:spPr>
      </p:pic>
      <p:pic>
        <p:nvPicPr>
          <p:cNvPr id="168" name="Graphic 167">
            <a:extLst>
              <a:ext uri="{FF2B5EF4-FFF2-40B4-BE49-F238E27FC236}">
                <a16:creationId xmlns:a16="http://schemas.microsoft.com/office/drawing/2014/main" id="{40FB790D-D016-3C6D-C9D2-9179AD242DC4}"/>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195797" y="3334832"/>
            <a:ext cx="272778" cy="329299"/>
          </a:xfrm>
          <a:prstGeom prst="rect">
            <a:avLst/>
          </a:prstGeom>
        </p:spPr>
      </p:pic>
      <p:sp>
        <p:nvSpPr>
          <p:cNvPr id="64" name="TextBox 63">
            <a:extLst>
              <a:ext uri="{FF2B5EF4-FFF2-40B4-BE49-F238E27FC236}">
                <a16:creationId xmlns:a16="http://schemas.microsoft.com/office/drawing/2014/main" id="{274606A1-AD54-DE85-C051-5B6E15772FFB}"/>
              </a:ext>
            </a:extLst>
          </p:cNvPr>
          <p:cNvSpPr txBox="1"/>
          <p:nvPr/>
        </p:nvSpPr>
        <p:spPr>
          <a:xfrm>
            <a:off x="4981126" y="4554849"/>
            <a:ext cx="4437529" cy="282385"/>
          </a:xfrm>
          <a:prstGeom prst="rect">
            <a:avLst/>
          </a:prstGeom>
          <a:noFill/>
        </p:spPr>
        <p:txBody>
          <a:bodyPr wrap="square">
            <a:spAutoFit/>
          </a:bodyPr>
          <a:lstStyle/>
          <a:p>
            <a:pPr algn="ctr"/>
            <a:r>
              <a:rPr lang="en-US" sz="1235" b="1" dirty="0">
                <a:latin typeface="+mj-lt"/>
              </a:rPr>
              <a:t>What do I need?</a:t>
            </a:r>
            <a:endParaRPr lang="en-US" sz="1235" dirty="0">
              <a:latin typeface="+mj-lt"/>
            </a:endParaRPr>
          </a:p>
        </p:txBody>
      </p:sp>
      <p:grpSp>
        <p:nvGrpSpPr>
          <p:cNvPr id="177" name="Group 176">
            <a:extLst>
              <a:ext uri="{FF2B5EF4-FFF2-40B4-BE49-F238E27FC236}">
                <a16:creationId xmlns:a16="http://schemas.microsoft.com/office/drawing/2014/main" id="{7787D251-10CF-667C-9690-385D771178A1}"/>
              </a:ext>
            </a:extLst>
          </p:cNvPr>
          <p:cNvGrpSpPr/>
          <p:nvPr/>
        </p:nvGrpSpPr>
        <p:grpSpPr>
          <a:xfrm flipV="1">
            <a:off x="4542895" y="3214445"/>
            <a:ext cx="5280938" cy="479918"/>
            <a:chOff x="627656" y="5811670"/>
            <a:chExt cx="6579151" cy="352695"/>
          </a:xfrm>
        </p:grpSpPr>
        <p:grpSp>
          <p:nvGrpSpPr>
            <p:cNvPr id="169" name="Group 168">
              <a:extLst>
                <a:ext uri="{FF2B5EF4-FFF2-40B4-BE49-F238E27FC236}">
                  <a16:creationId xmlns:a16="http://schemas.microsoft.com/office/drawing/2014/main" id="{79264E7B-30B6-E7FC-F31E-DB7D6FCA513E}"/>
                </a:ext>
              </a:extLst>
            </p:cNvPr>
            <p:cNvGrpSpPr/>
            <p:nvPr/>
          </p:nvGrpSpPr>
          <p:grpSpPr>
            <a:xfrm flipV="1">
              <a:off x="627656" y="5811670"/>
              <a:ext cx="6579151" cy="352695"/>
              <a:chOff x="-5961531" y="1271307"/>
              <a:chExt cx="14366624" cy="317807"/>
            </a:xfrm>
          </p:grpSpPr>
          <p:cxnSp>
            <p:nvCxnSpPr>
              <p:cNvPr id="170" name="Straight Connector 169">
                <a:extLst>
                  <a:ext uri="{FF2B5EF4-FFF2-40B4-BE49-F238E27FC236}">
                    <a16:creationId xmlns:a16="http://schemas.microsoft.com/office/drawing/2014/main" id="{33B015B3-680C-9393-D07A-138441B1DA00}"/>
                  </a:ext>
                </a:extLst>
              </p:cNvPr>
              <p:cNvCxnSpPr>
                <a:cxnSpLocks/>
              </p:cNvCxnSpPr>
              <p:nvPr/>
            </p:nvCxnSpPr>
            <p:spPr>
              <a:xfrm>
                <a:off x="-5914036" y="1271307"/>
                <a:ext cx="284463" cy="0"/>
              </a:xfrm>
              <a:prstGeom prst="line">
                <a:avLst/>
              </a:prstGeom>
              <a:ln/>
            </p:spPr>
            <p:style>
              <a:lnRef idx="1">
                <a:schemeClr val="dk1"/>
              </a:lnRef>
              <a:fillRef idx="0">
                <a:schemeClr val="dk1"/>
              </a:fillRef>
              <a:effectRef idx="0">
                <a:schemeClr val="dk1"/>
              </a:effectRef>
              <a:fontRef idx="minor">
                <a:schemeClr val="tx1"/>
              </a:fontRef>
            </p:style>
          </p:cxnSp>
          <p:cxnSp>
            <p:nvCxnSpPr>
              <p:cNvPr id="171" name="Straight Connector 170">
                <a:extLst>
                  <a:ext uri="{FF2B5EF4-FFF2-40B4-BE49-F238E27FC236}">
                    <a16:creationId xmlns:a16="http://schemas.microsoft.com/office/drawing/2014/main" id="{64B759D4-BAA1-CE8B-88B4-D88D8FEB939B}"/>
                  </a:ext>
                </a:extLst>
              </p:cNvPr>
              <p:cNvCxnSpPr>
                <a:cxnSpLocks/>
              </p:cNvCxnSpPr>
              <p:nvPr/>
            </p:nvCxnSpPr>
            <p:spPr>
              <a:xfrm>
                <a:off x="-5942927" y="1280361"/>
                <a:ext cx="0" cy="308753"/>
              </a:xfrm>
              <a:prstGeom prst="line">
                <a:avLst/>
              </a:prstGeom>
              <a:ln/>
            </p:spPr>
            <p:style>
              <a:lnRef idx="1">
                <a:schemeClr val="dk1"/>
              </a:lnRef>
              <a:fillRef idx="0">
                <a:schemeClr val="dk1"/>
              </a:fillRef>
              <a:effectRef idx="0">
                <a:schemeClr val="dk1"/>
              </a:effectRef>
              <a:fontRef idx="minor">
                <a:schemeClr val="tx1"/>
              </a:fontRef>
            </p:style>
          </p:cxnSp>
          <p:cxnSp>
            <p:nvCxnSpPr>
              <p:cNvPr id="172" name="Straight Connector 171">
                <a:extLst>
                  <a:ext uri="{FF2B5EF4-FFF2-40B4-BE49-F238E27FC236}">
                    <a16:creationId xmlns:a16="http://schemas.microsoft.com/office/drawing/2014/main" id="{279A4AFE-43BA-F6BD-A0BA-D6204A7B1BE9}"/>
                  </a:ext>
                </a:extLst>
              </p:cNvPr>
              <p:cNvCxnSpPr>
                <a:cxnSpLocks/>
              </p:cNvCxnSpPr>
              <p:nvPr/>
            </p:nvCxnSpPr>
            <p:spPr>
              <a:xfrm>
                <a:off x="8405093" y="1271317"/>
                <a:ext cx="0" cy="310149"/>
              </a:xfrm>
              <a:prstGeom prst="line">
                <a:avLst/>
              </a:prstGeom>
              <a:ln/>
            </p:spPr>
            <p:style>
              <a:lnRef idx="1">
                <a:schemeClr val="dk1"/>
              </a:lnRef>
              <a:fillRef idx="0">
                <a:schemeClr val="dk1"/>
              </a:fillRef>
              <a:effectRef idx="0">
                <a:schemeClr val="dk1"/>
              </a:effectRef>
              <a:fontRef idx="minor">
                <a:schemeClr val="tx1"/>
              </a:fontRef>
            </p:style>
          </p:cxnSp>
          <p:cxnSp>
            <p:nvCxnSpPr>
              <p:cNvPr id="173" name="Straight Connector 172">
                <a:extLst>
                  <a:ext uri="{FF2B5EF4-FFF2-40B4-BE49-F238E27FC236}">
                    <a16:creationId xmlns:a16="http://schemas.microsoft.com/office/drawing/2014/main" id="{02416F38-4FCD-F4AF-D98B-5EDEB266A3BA}"/>
                  </a:ext>
                </a:extLst>
              </p:cNvPr>
              <p:cNvCxnSpPr>
                <a:cxnSpLocks/>
              </p:cNvCxnSpPr>
              <p:nvPr/>
            </p:nvCxnSpPr>
            <p:spPr>
              <a:xfrm>
                <a:off x="-5961531" y="1585225"/>
                <a:ext cx="4492052" cy="0"/>
              </a:xfrm>
              <a:prstGeom prst="line">
                <a:avLst/>
              </a:prstGeom>
              <a:ln/>
            </p:spPr>
            <p:style>
              <a:lnRef idx="1">
                <a:schemeClr val="dk1"/>
              </a:lnRef>
              <a:fillRef idx="0">
                <a:schemeClr val="dk1"/>
              </a:fillRef>
              <a:effectRef idx="0">
                <a:schemeClr val="dk1"/>
              </a:effectRef>
              <a:fontRef idx="minor">
                <a:schemeClr val="tx1"/>
              </a:fontRef>
            </p:style>
          </p:cxnSp>
          <p:cxnSp>
            <p:nvCxnSpPr>
              <p:cNvPr id="174" name="Straight Connector 173">
                <a:extLst>
                  <a:ext uri="{FF2B5EF4-FFF2-40B4-BE49-F238E27FC236}">
                    <a16:creationId xmlns:a16="http://schemas.microsoft.com/office/drawing/2014/main" id="{D10FECAD-7E66-D945-9CBD-2BA411C6F5A8}"/>
                  </a:ext>
                </a:extLst>
              </p:cNvPr>
              <p:cNvCxnSpPr>
                <a:cxnSpLocks/>
              </p:cNvCxnSpPr>
              <p:nvPr/>
            </p:nvCxnSpPr>
            <p:spPr>
              <a:xfrm>
                <a:off x="3544129" y="1583461"/>
                <a:ext cx="4860964" cy="0"/>
              </a:xfrm>
              <a:prstGeom prst="line">
                <a:avLst/>
              </a:prstGeom>
              <a:ln/>
            </p:spPr>
            <p:style>
              <a:lnRef idx="1">
                <a:schemeClr val="dk1"/>
              </a:lnRef>
              <a:fillRef idx="0">
                <a:schemeClr val="dk1"/>
              </a:fillRef>
              <a:effectRef idx="0">
                <a:schemeClr val="dk1"/>
              </a:effectRef>
              <a:fontRef idx="minor">
                <a:schemeClr val="tx1"/>
              </a:fontRef>
            </p:style>
          </p:cxnSp>
        </p:grpSp>
        <p:cxnSp>
          <p:nvCxnSpPr>
            <p:cNvPr id="176" name="Straight Connector 175">
              <a:extLst>
                <a:ext uri="{FF2B5EF4-FFF2-40B4-BE49-F238E27FC236}">
                  <a16:creationId xmlns:a16="http://schemas.microsoft.com/office/drawing/2014/main" id="{A6071BE4-F94F-C8E5-0717-891318E097D7}"/>
                </a:ext>
              </a:extLst>
            </p:cNvPr>
            <p:cNvCxnSpPr>
              <a:cxnSpLocks/>
            </p:cNvCxnSpPr>
            <p:nvPr/>
          </p:nvCxnSpPr>
          <p:spPr>
            <a:xfrm flipV="1">
              <a:off x="7029113" y="6164362"/>
              <a:ext cx="155329" cy="0"/>
            </a:xfrm>
            <a:prstGeom prst="line">
              <a:avLst/>
            </a:prstGeom>
            <a:ln/>
          </p:spPr>
          <p:style>
            <a:lnRef idx="1">
              <a:schemeClr val="dk1"/>
            </a:lnRef>
            <a:fillRef idx="0">
              <a:schemeClr val="dk1"/>
            </a:fillRef>
            <a:effectRef idx="0">
              <a:schemeClr val="dk1"/>
            </a:effectRef>
            <a:fontRef idx="minor">
              <a:schemeClr val="tx1"/>
            </a:fontRef>
          </p:style>
        </p:cxnSp>
      </p:grpSp>
      <p:sp>
        <p:nvSpPr>
          <p:cNvPr id="178" name="TextBox 177">
            <a:extLst>
              <a:ext uri="{FF2B5EF4-FFF2-40B4-BE49-F238E27FC236}">
                <a16:creationId xmlns:a16="http://schemas.microsoft.com/office/drawing/2014/main" id="{7BC6B010-5B9E-9C4A-5F25-F43C6F693CF3}"/>
              </a:ext>
            </a:extLst>
          </p:cNvPr>
          <p:cNvSpPr txBox="1"/>
          <p:nvPr/>
        </p:nvSpPr>
        <p:spPr>
          <a:xfrm>
            <a:off x="4966836" y="5161911"/>
            <a:ext cx="4437529" cy="282385"/>
          </a:xfrm>
          <a:prstGeom prst="rect">
            <a:avLst/>
          </a:prstGeom>
          <a:noFill/>
        </p:spPr>
        <p:txBody>
          <a:bodyPr wrap="square">
            <a:spAutoFit/>
          </a:bodyPr>
          <a:lstStyle/>
          <a:p>
            <a:pPr algn="ctr"/>
            <a:r>
              <a:rPr lang="en-US" sz="1235" b="1" dirty="0">
                <a:latin typeface="+mj-lt"/>
              </a:rPr>
              <a:t>Which direction will be most helpful?</a:t>
            </a:r>
            <a:endParaRPr lang="en-US" sz="1235" dirty="0">
              <a:latin typeface="+mj-lt"/>
            </a:endParaRPr>
          </a:p>
        </p:txBody>
      </p:sp>
      <p:pic>
        <p:nvPicPr>
          <p:cNvPr id="190" name="Graphic 189">
            <a:extLst>
              <a:ext uri="{FF2B5EF4-FFF2-40B4-BE49-F238E27FC236}">
                <a16:creationId xmlns:a16="http://schemas.microsoft.com/office/drawing/2014/main" id="{8C349E8A-1D15-334E-25A4-F31DC2B01D04}"/>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rot="6795611">
            <a:off x="7017566" y="4850640"/>
            <a:ext cx="336070" cy="215028"/>
          </a:xfrm>
          <a:prstGeom prst="rect">
            <a:avLst/>
          </a:prstGeom>
        </p:spPr>
      </p:pic>
      <p:grpSp>
        <p:nvGrpSpPr>
          <p:cNvPr id="220" name="Group 219">
            <a:extLst>
              <a:ext uri="{FF2B5EF4-FFF2-40B4-BE49-F238E27FC236}">
                <a16:creationId xmlns:a16="http://schemas.microsoft.com/office/drawing/2014/main" id="{B2672C26-B740-3685-F3AF-7B958DEF5B01}"/>
              </a:ext>
            </a:extLst>
          </p:cNvPr>
          <p:cNvGrpSpPr/>
          <p:nvPr/>
        </p:nvGrpSpPr>
        <p:grpSpPr>
          <a:xfrm>
            <a:off x="4866906" y="6067491"/>
            <a:ext cx="4637390" cy="715054"/>
            <a:chOff x="3742290" y="6768134"/>
            <a:chExt cx="5255709" cy="810394"/>
          </a:xfrm>
        </p:grpSpPr>
        <p:pic>
          <p:nvPicPr>
            <p:cNvPr id="219" name="Graphic 218">
              <a:extLst>
                <a:ext uri="{FF2B5EF4-FFF2-40B4-BE49-F238E27FC236}">
                  <a16:creationId xmlns:a16="http://schemas.microsoft.com/office/drawing/2014/main" id="{B2A2956D-EEC1-85BD-755F-EE1348EDF61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303987" flipV="1">
              <a:off x="8140236" y="6948302"/>
              <a:ext cx="857763" cy="602231"/>
            </a:xfrm>
            <a:prstGeom prst="rect">
              <a:avLst/>
            </a:prstGeom>
          </p:spPr>
        </p:pic>
        <p:pic>
          <p:nvPicPr>
            <p:cNvPr id="191" name="Graphic 190">
              <a:extLst>
                <a:ext uri="{FF2B5EF4-FFF2-40B4-BE49-F238E27FC236}">
                  <a16:creationId xmlns:a16="http://schemas.microsoft.com/office/drawing/2014/main" id="{2082A835-07B5-5665-FEA6-E27D5B2837F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66929" y="6977402"/>
              <a:ext cx="592529" cy="528883"/>
            </a:xfrm>
            <a:prstGeom prst="rect">
              <a:avLst/>
            </a:prstGeom>
          </p:spPr>
        </p:pic>
        <p:pic>
          <p:nvPicPr>
            <p:cNvPr id="192" name="Graphic 191">
              <a:extLst>
                <a:ext uri="{FF2B5EF4-FFF2-40B4-BE49-F238E27FC236}">
                  <a16:creationId xmlns:a16="http://schemas.microsoft.com/office/drawing/2014/main" id="{0EC538B5-C00F-A089-4816-59278C28151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6666069">
              <a:off x="6495422" y="6993766"/>
              <a:ext cx="598655" cy="436072"/>
            </a:xfrm>
            <a:prstGeom prst="rect">
              <a:avLst/>
            </a:prstGeom>
          </p:spPr>
        </p:pic>
        <p:sp>
          <p:nvSpPr>
            <p:cNvPr id="193" name="TextBox 192">
              <a:extLst>
                <a:ext uri="{FF2B5EF4-FFF2-40B4-BE49-F238E27FC236}">
                  <a16:creationId xmlns:a16="http://schemas.microsoft.com/office/drawing/2014/main" id="{90BB8FEF-2C49-6E3E-BCDA-B81251135926}"/>
                </a:ext>
              </a:extLst>
            </p:cNvPr>
            <p:cNvSpPr txBox="1"/>
            <p:nvPr/>
          </p:nvSpPr>
          <p:spPr>
            <a:xfrm>
              <a:off x="5518201" y="7075403"/>
              <a:ext cx="1096671" cy="320036"/>
            </a:xfrm>
            <a:prstGeom prst="rect">
              <a:avLst/>
            </a:prstGeom>
            <a:noFill/>
          </p:spPr>
          <p:txBody>
            <a:bodyPr wrap="square">
              <a:spAutoFit/>
            </a:bodyPr>
            <a:lstStyle/>
            <a:p>
              <a:pPr algn="ctr"/>
              <a:r>
                <a:rPr lang="en-US" sz="1235" dirty="0"/>
                <a:t>YES</a:t>
              </a:r>
            </a:p>
          </p:txBody>
        </p:sp>
        <p:sp>
          <p:nvSpPr>
            <p:cNvPr id="194" name="TextBox 193">
              <a:extLst>
                <a:ext uri="{FF2B5EF4-FFF2-40B4-BE49-F238E27FC236}">
                  <a16:creationId xmlns:a16="http://schemas.microsoft.com/office/drawing/2014/main" id="{8B91818A-6704-92A0-0864-440C31239D30}"/>
                </a:ext>
              </a:extLst>
            </p:cNvPr>
            <p:cNvSpPr txBox="1"/>
            <p:nvPr/>
          </p:nvSpPr>
          <p:spPr>
            <a:xfrm>
              <a:off x="6235400" y="7044586"/>
              <a:ext cx="1096671" cy="320036"/>
            </a:xfrm>
            <a:prstGeom prst="rect">
              <a:avLst/>
            </a:prstGeom>
            <a:noFill/>
          </p:spPr>
          <p:txBody>
            <a:bodyPr wrap="square">
              <a:spAutoFit/>
            </a:bodyPr>
            <a:lstStyle/>
            <a:p>
              <a:pPr algn="ctr"/>
              <a:r>
                <a:rPr lang="en-US" sz="1235" dirty="0"/>
                <a:t>NO</a:t>
              </a:r>
            </a:p>
          </p:txBody>
        </p:sp>
        <p:pic>
          <p:nvPicPr>
            <p:cNvPr id="205" name="Graphic 204">
              <a:extLst>
                <a:ext uri="{FF2B5EF4-FFF2-40B4-BE49-F238E27FC236}">
                  <a16:creationId xmlns:a16="http://schemas.microsoft.com/office/drawing/2014/main" id="{D8245B1C-FEED-B310-85B4-73F0BAECAD0B}"/>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flipH="1">
              <a:off x="4952867" y="7201641"/>
              <a:ext cx="752005" cy="243339"/>
            </a:xfrm>
            <a:prstGeom prst="rect">
              <a:avLst/>
            </a:prstGeom>
          </p:spPr>
        </p:pic>
        <p:pic>
          <p:nvPicPr>
            <p:cNvPr id="209" name="Graphic 208">
              <a:extLst>
                <a:ext uri="{FF2B5EF4-FFF2-40B4-BE49-F238E27FC236}">
                  <a16:creationId xmlns:a16="http://schemas.microsoft.com/office/drawing/2014/main" id="{0477EDFB-C24C-67C0-7E3E-B685C75E66B7}"/>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rot="16200000">
              <a:off x="8378474" y="7022467"/>
              <a:ext cx="752005" cy="243339"/>
            </a:xfrm>
            <a:prstGeom prst="rect">
              <a:avLst/>
            </a:prstGeom>
          </p:spPr>
        </p:pic>
        <p:pic>
          <p:nvPicPr>
            <p:cNvPr id="213" name="Graphic 212">
              <a:extLst>
                <a:ext uri="{FF2B5EF4-FFF2-40B4-BE49-F238E27FC236}">
                  <a16:creationId xmlns:a16="http://schemas.microsoft.com/office/drawing/2014/main" id="{DBFF2C13-ECA1-A789-F64F-1A39E0EB9CBD}"/>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4065980" y="6901651"/>
              <a:ext cx="794750" cy="676877"/>
            </a:xfrm>
            <a:prstGeom prst="rect">
              <a:avLst/>
            </a:prstGeom>
          </p:spPr>
        </p:pic>
        <p:sp>
          <p:nvSpPr>
            <p:cNvPr id="214" name="TextBox 213">
              <a:extLst>
                <a:ext uri="{FF2B5EF4-FFF2-40B4-BE49-F238E27FC236}">
                  <a16:creationId xmlns:a16="http://schemas.microsoft.com/office/drawing/2014/main" id="{75BE4F68-A6DD-D54B-F525-EACAD64F82FA}"/>
                </a:ext>
              </a:extLst>
            </p:cNvPr>
            <p:cNvSpPr txBox="1"/>
            <p:nvPr/>
          </p:nvSpPr>
          <p:spPr>
            <a:xfrm>
              <a:off x="4074691" y="7040034"/>
              <a:ext cx="794749" cy="412472"/>
            </a:xfrm>
            <a:prstGeom prst="rect">
              <a:avLst/>
            </a:prstGeom>
            <a:noFill/>
          </p:spPr>
          <p:txBody>
            <a:bodyPr wrap="square">
              <a:spAutoFit/>
            </a:bodyPr>
            <a:lstStyle/>
            <a:p>
              <a:pPr algn="ctr"/>
              <a:r>
                <a:rPr lang="en-US" sz="1765" b="1" dirty="0">
                  <a:latin typeface="+mj-lt"/>
                </a:rPr>
                <a:t>ACT!</a:t>
              </a:r>
            </a:p>
          </p:txBody>
        </p:sp>
        <p:sp>
          <p:nvSpPr>
            <p:cNvPr id="215" name="TextBox 214">
              <a:extLst>
                <a:ext uri="{FF2B5EF4-FFF2-40B4-BE49-F238E27FC236}">
                  <a16:creationId xmlns:a16="http://schemas.microsoft.com/office/drawing/2014/main" id="{0447B090-FE2E-673D-E2B1-AC8D487F6FA0}"/>
                </a:ext>
              </a:extLst>
            </p:cNvPr>
            <p:cNvSpPr txBox="1"/>
            <p:nvPr/>
          </p:nvSpPr>
          <p:spPr>
            <a:xfrm>
              <a:off x="3742290" y="6941642"/>
              <a:ext cx="527218" cy="597197"/>
            </a:xfrm>
            <a:prstGeom prst="rect">
              <a:avLst/>
            </a:prstGeom>
            <a:noFill/>
          </p:spPr>
          <p:txBody>
            <a:bodyPr wrap="none" rtlCol="0">
              <a:spAutoFit/>
            </a:bodyPr>
            <a:lstStyle/>
            <a:p>
              <a:r>
                <a:rPr lang="en-US" sz="2824" b="1" dirty="0">
                  <a:solidFill>
                    <a:schemeClr val="accent4">
                      <a:lumMod val="50000"/>
                    </a:schemeClr>
                  </a:solidFill>
                  <a:latin typeface="+mj-lt"/>
                </a:rPr>
                <a:t>5.</a:t>
              </a:r>
            </a:p>
          </p:txBody>
        </p:sp>
        <p:sp>
          <p:nvSpPr>
            <p:cNvPr id="217" name="TextBox 216">
              <a:extLst>
                <a:ext uri="{FF2B5EF4-FFF2-40B4-BE49-F238E27FC236}">
                  <a16:creationId xmlns:a16="http://schemas.microsoft.com/office/drawing/2014/main" id="{01D73C38-72B1-6685-2372-6E111D7512D6}"/>
                </a:ext>
              </a:extLst>
            </p:cNvPr>
            <p:cNvSpPr txBox="1"/>
            <p:nvPr/>
          </p:nvSpPr>
          <p:spPr>
            <a:xfrm>
              <a:off x="8269070" y="6941642"/>
              <a:ext cx="527218" cy="597197"/>
            </a:xfrm>
            <a:prstGeom prst="rect">
              <a:avLst/>
            </a:prstGeom>
            <a:noFill/>
          </p:spPr>
          <p:txBody>
            <a:bodyPr wrap="none" rtlCol="0">
              <a:spAutoFit/>
            </a:bodyPr>
            <a:lstStyle/>
            <a:p>
              <a:r>
                <a:rPr lang="en-US" sz="2824" b="1" dirty="0">
                  <a:solidFill>
                    <a:schemeClr val="bg2">
                      <a:lumMod val="50000"/>
                    </a:schemeClr>
                  </a:solidFill>
                  <a:latin typeface="+mj-lt"/>
                </a:rPr>
                <a:t>3.</a:t>
              </a:r>
            </a:p>
          </p:txBody>
        </p:sp>
        <p:pic>
          <p:nvPicPr>
            <p:cNvPr id="218" name="Picture 217">
              <a:extLst>
                <a:ext uri="{FF2B5EF4-FFF2-40B4-BE49-F238E27FC236}">
                  <a16:creationId xmlns:a16="http://schemas.microsoft.com/office/drawing/2014/main" id="{7101D5B7-5BA5-A45C-6B44-2ED4A76DFCB3}"/>
                </a:ext>
              </a:extLst>
            </p:cNvPr>
            <p:cNvPicPr>
              <a:picLocks noChangeAspect="1"/>
            </p:cNvPicPr>
            <p:nvPr/>
          </p:nvPicPr>
          <p:blipFill>
            <a:blip r:embed="rId34"/>
            <a:stretch>
              <a:fillRect/>
            </a:stretch>
          </p:blipFill>
          <p:spPr>
            <a:xfrm>
              <a:off x="7000637" y="7057377"/>
              <a:ext cx="1438781" cy="384081"/>
            </a:xfrm>
            <a:prstGeom prst="rect">
              <a:avLst/>
            </a:prstGeom>
          </p:spPr>
        </p:pic>
      </p:grpSp>
      <p:pic>
        <p:nvPicPr>
          <p:cNvPr id="3" name="Picture 2" descr="A drawing of a sad face&#10;&#10;Description automatically generated">
            <a:extLst>
              <a:ext uri="{FF2B5EF4-FFF2-40B4-BE49-F238E27FC236}">
                <a16:creationId xmlns:a16="http://schemas.microsoft.com/office/drawing/2014/main" id="{79AD9C67-FB22-B9C1-61D3-88B1B8938613}"/>
              </a:ext>
            </a:extLst>
          </p:cNvPr>
          <p:cNvPicPr>
            <a:picLocks noChangeAspect="1"/>
          </p:cNvPicPr>
          <p:nvPr/>
        </p:nvPicPr>
        <p:blipFill>
          <a:blip r:embed="rId35">
            <a:duotone>
              <a:prstClr val="black"/>
              <a:schemeClr val="accent2">
                <a:tint val="45000"/>
                <a:satMod val="400000"/>
              </a:schemeClr>
            </a:duotone>
          </a:blip>
          <a:stretch>
            <a:fillRect/>
          </a:stretch>
        </p:blipFill>
        <p:spPr>
          <a:xfrm>
            <a:off x="7014536" y="4063596"/>
            <a:ext cx="456784" cy="475146"/>
          </a:xfrm>
          <a:prstGeom prst="rect">
            <a:avLst/>
          </a:prstGeom>
        </p:spPr>
      </p:pic>
      <p:sp>
        <p:nvSpPr>
          <p:cNvPr id="7" name="TextBox 6">
            <a:extLst>
              <a:ext uri="{FF2B5EF4-FFF2-40B4-BE49-F238E27FC236}">
                <a16:creationId xmlns:a16="http://schemas.microsoft.com/office/drawing/2014/main" id="{FF2E3C94-EEA9-F94A-A6B5-D63F3FAE1851}"/>
              </a:ext>
            </a:extLst>
          </p:cNvPr>
          <p:cNvSpPr txBox="1"/>
          <p:nvPr/>
        </p:nvSpPr>
        <p:spPr>
          <a:xfrm>
            <a:off x="1820096" y="6405145"/>
            <a:ext cx="159346" cy="336695"/>
          </a:xfrm>
          <a:prstGeom prst="rect">
            <a:avLst/>
          </a:prstGeom>
          <a:noFill/>
        </p:spPr>
        <p:txBody>
          <a:bodyPr wrap="square" rtlCol="0">
            <a:spAutoFit/>
          </a:bodyPr>
          <a:lstStyle/>
          <a:p>
            <a:endParaRPr lang="en-US" sz="1588" dirty="0"/>
          </a:p>
        </p:txBody>
      </p:sp>
      <p:sp>
        <p:nvSpPr>
          <p:cNvPr id="33" name="TextBox 32">
            <a:extLst>
              <a:ext uri="{FF2B5EF4-FFF2-40B4-BE49-F238E27FC236}">
                <a16:creationId xmlns:a16="http://schemas.microsoft.com/office/drawing/2014/main" id="{8B6EA5DB-C397-7D42-86CE-2CF84332ADDB}"/>
              </a:ext>
            </a:extLst>
          </p:cNvPr>
          <p:cNvSpPr txBox="1"/>
          <p:nvPr/>
        </p:nvSpPr>
        <p:spPr>
          <a:xfrm>
            <a:off x="117312" y="6399258"/>
            <a:ext cx="3204724" cy="369332"/>
          </a:xfrm>
          <a:prstGeom prst="rect">
            <a:avLst/>
          </a:prstGeom>
          <a:noFill/>
        </p:spPr>
        <p:txBody>
          <a:bodyPr wrap="none" rtlCol="0">
            <a:spAutoFit/>
          </a:bodyPr>
          <a:lstStyle/>
          <a:p>
            <a:r>
              <a:rPr lang="en-US" sz="900" dirty="0">
                <a:solidFill>
                  <a:schemeClr val="bg2">
                    <a:lumMod val="75000"/>
                  </a:schemeClr>
                </a:solidFill>
                <a:latin typeface="+mj-lt"/>
              </a:rPr>
              <a:t>© The Breathing Room LLC, Coaching and Facilitating, April 2024</a:t>
            </a:r>
          </a:p>
          <a:p>
            <a:r>
              <a:rPr lang="en-US" sz="900" dirty="0">
                <a:solidFill>
                  <a:schemeClr val="bg2">
                    <a:lumMod val="75000"/>
                  </a:schemeClr>
                </a:solidFill>
                <a:latin typeface="+mj-lt"/>
                <a:hlinkClick r:id="rId36">
                  <a:extLst>
                    <a:ext uri="{A12FA001-AC4F-418D-AE19-62706E023703}">
                      <ahyp:hlinkClr xmlns:ahyp="http://schemas.microsoft.com/office/drawing/2018/hyperlinkcolor" val="tx"/>
                    </a:ext>
                  </a:extLst>
                </a:hlinkClick>
              </a:rPr>
              <a:t>www.findyourbreathingroom.com</a:t>
            </a:r>
            <a:endParaRPr lang="en-US" sz="900" dirty="0">
              <a:solidFill>
                <a:schemeClr val="bg2">
                  <a:lumMod val="75000"/>
                </a:schemeClr>
              </a:solidFill>
              <a:latin typeface="+mj-lt"/>
            </a:endParaRPr>
          </a:p>
        </p:txBody>
      </p:sp>
    </p:spTree>
    <p:extLst>
      <p:ext uri="{BB962C8B-B14F-4D97-AF65-F5344CB8AC3E}">
        <p14:creationId xmlns:p14="http://schemas.microsoft.com/office/powerpoint/2010/main" val="24227392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E69BE2-4671-024A-95FA-3352BA5A60B6}"/>
              </a:ext>
            </a:extLst>
          </p:cNvPr>
          <p:cNvPicPr>
            <a:picLocks noChangeAspect="1"/>
          </p:cNvPicPr>
          <p:nvPr/>
        </p:nvPicPr>
        <p:blipFill rotWithShape="1">
          <a:blip r:embed="rId2"/>
          <a:srcRect l="1" r="-656" b="24430"/>
          <a:stretch/>
        </p:blipFill>
        <p:spPr>
          <a:xfrm>
            <a:off x="0" y="0"/>
            <a:ext cx="12833592" cy="6858000"/>
          </a:xfrm>
          <a:prstGeom prst="rect">
            <a:avLst/>
          </a:prstGeom>
          <a:effectLst>
            <a:outerShdw dist="50800" dir="5400000" algn="ctr" rotWithShape="0">
              <a:srgbClr val="000000">
                <a:alpha val="43137"/>
              </a:srgbClr>
            </a:outerShdw>
          </a:effectLst>
        </p:spPr>
      </p:pic>
      <p:sp>
        <p:nvSpPr>
          <p:cNvPr id="2" name="Title 1">
            <a:extLst>
              <a:ext uri="{FF2B5EF4-FFF2-40B4-BE49-F238E27FC236}">
                <a16:creationId xmlns:a16="http://schemas.microsoft.com/office/drawing/2014/main" id="{DCE0D6B9-5130-DE42-9E27-C377BA6D042E}"/>
              </a:ext>
            </a:extLst>
          </p:cNvPr>
          <p:cNvSpPr>
            <a:spLocks noGrp="1"/>
          </p:cNvSpPr>
          <p:nvPr>
            <p:ph type="title"/>
          </p:nvPr>
        </p:nvSpPr>
        <p:spPr/>
        <p:txBody>
          <a:bodyPr/>
          <a:lstStyle/>
          <a:p>
            <a:r>
              <a:rPr lang="en-US" dirty="0">
                <a:solidFill>
                  <a:schemeClr val="bg2"/>
                </a:solidFill>
              </a:rPr>
              <a:t>      Let’s Hang Out!</a:t>
            </a:r>
          </a:p>
        </p:txBody>
      </p:sp>
      <p:sp>
        <p:nvSpPr>
          <p:cNvPr id="3" name="Content Placeholder 2">
            <a:extLst>
              <a:ext uri="{FF2B5EF4-FFF2-40B4-BE49-F238E27FC236}">
                <a16:creationId xmlns:a16="http://schemas.microsoft.com/office/drawing/2014/main" id="{3F99EDD2-46F8-2443-AE05-18632D8DE821}"/>
              </a:ext>
            </a:extLst>
          </p:cNvPr>
          <p:cNvSpPr>
            <a:spLocks noGrp="1"/>
          </p:cNvSpPr>
          <p:nvPr>
            <p:ph idx="1"/>
          </p:nvPr>
        </p:nvSpPr>
        <p:spPr/>
        <p:txBody>
          <a:bodyPr/>
          <a:lstStyle/>
          <a:p>
            <a:endParaRPr lang="en-US" dirty="0"/>
          </a:p>
          <a:p>
            <a:endParaRPr lang="en-US" dirty="0">
              <a:solidFill>
                <a:schemeClr val="tx1"/>
              </a:solidFill>
            </a:endParaRPr>
          </a:p>
          <a:p>
            <a:endParaRPr lang="en-US" dirty="0">
              <a:solidFill>
                <a:schemeClr val="tx1"/>
              </a:solidFill>
            </a:endParaRPr>
          </a:p>
          <a:p>
            <a:endParaRPr lang="en-US" dirty="0"/>
          </a:p>
          <a:p>
            <a:endParaRPr lang="en-US" dirty="0"/>
          </a:p>
        </p:txBody>
      </p:sp>
      <p:pic>
        <p:nvPicPr>
          <p:cNvPr id="5" name="Picture 4">
            <a:extLst>
              <a:ext uri="{FF2B5EF4-FFF2-40B4-BE49-F238E27FC236}">
                <a16:creationId xmlns:a16="http://schemas.microsoft.com/office/drawing/2014/main" id="{ADA847B1-B3AA-B542-BC8B-186D04B1E0D9}"/>
              </a:ext>
            </a:extLst>
          </p:cNvPr>
          <p:cNvPicPr>
            <a:picLocks noChangeAspect="1"/>
          </p:cNvPicPr>
          <p:nvPr/>
        </p:nvPicPr>
        <p:blipFill>
          <a:blip r:embed="rId3"/>
          <a:stretch>
            <a:fillRect/>
          </a:stretch>
        </p:blipFill>
        <p:spPr>
          <a:xfrm>
            <a:off x="2081161" y="1524871"/>
            <a:ext cx="2594078" cy="2594078"/>
          </a:xfrm>
          <a:prstGeom prst="rect">
            <a:avLst/>
          </a:prstGeom>
        </p:spPr>
      </p:pic>
      <p:sp>
        <p:nvSpPr>
          <p:cNvPr id="10" name="TextBox 9">
            <a:extLst>
              <a:ext uri="{FF2B5EF4-FFF2-40B4-BE49-F238E27FC236}">
                <a16:creationId xmlns:a16="http://schemas.microsoft.com/office/drawing/2014/main" id="{3ACB05FA-F731-6346-8252-2767819B925A}"/>
              </a:ext>
            </a:extLst>
          </p:cNvPr>
          <p:cNvSpPr txBox="1"/>
          <p:nvPr/>
        </p:nvSpPr>
        <p:spPr>
          <a:xfrm>
            <a:off x="569162" y="4301490"/>
            <a:ext cx="5618076" cy="2215991"/>
          </a:xfrm>
          <a:prstGeom prst="rect">
            <a:avLst/>
          </a:prstGeom>
          <a:noFill/>
        </p:spPr>
        <p:txBody>
          <a:bodyPr wrap="none" rtlCol="0">
            <a:spAutoFit/>
          </a:bodyPr>
          <a:lstStyle/>
          <a:p>
            <a:pPr algn="ctr"/>
            <a:r>
              <a:rPr lang="en-US" sz="2400" dirty="0">
                <a:solidFill>
                  <a:schemeClr val="bg2"/>
                </a:solidFill>
              </a:rPr>
              <a:t>773-629-2794</a:t>
            </a:r>
          </a:p>
          <a:p>
            <a:pPr algn="ctr"/>
            <a:endParaRPr lang="en-US" sz="2400" dirty="0"/>
          </a:p>
          <a:p>
            <a:pPr algn="ctr"/>
            <a:r>
              <a:rPr lang="en-US" sz="2400" dirty="0">
                <a:solidFill>
                  <a:schemeClr val="bg2"/>
                </a:solidFill>
                <a:hlinkClick r:id="rId4">
                  <a:extLst>
                    <a:ext uri="{A12FA001-AC4F-418D-AE19-62706E023703}">
                      <ahyp:hlinkClr xmlns:ahyp="http://schemas.microsoft.com/office/drawing/2018/hyperlinkcolor" val="tx"/>
                    </a:ext>
                  </a:extLst>
                </a:hlinkClick>
              </a:rPr>
              <a:t>https://www.linkedin.com/in/emma-miele/</a:t>
            </a:r>
            <a:endParaRPr lang="en-US" sz="2400" dirty="0">
              <a:solidFill>
                <a:schemeClr val="bg2"/>
              </a:solidFill>
            </a:endParaRPr>
          </a:p>
          <a:p>
            <a:pPr algn="ctr"/>
            <a:endParaRPr lang="en-US" sz="2400" dirty="0">
              <a:solidFill>
                <a:schemeClr val="bg2"/>
              </a:solidFill>
            </a:endParaRPr>
          </a:p>
          <a:p>
            <a:pPr algn="ctr"/>
            <a:r>
              <a:rPr lang="en-US" sz="2400" dirty="0">
                <a:solidFill>
                  <a:schemeClr val="bg2"/>
                </a:solidFill>
                <a:hlinkClick r:id="rId5">
                  <a:extLst>
                    <a:ext uri="{A12FA001-AC4F-418D-AE19-62706E023703}">
                      <ahyp:hlinkClr xmlns:ahyp="http://schemas.microsoft.com/office/drawing/2018/hyperlinkcolor" val="tx"/>
                    </a:ext>
                  </a:extLst>
                </a:hlinkClick>
              </a:rPr>
              <a:t>www.findyourbreathingroom.com</a:t>
            </a:r>
            <a:r>
              <a:rPr lang="en-US" sz="2400">
                <a:solidFill>
                  <a:schemeClr val="bg2"/>
                </a:solidFill>
              </a:rPr>
              <a:t> </a:t>
            </a:r>
          </a:p>
          <a:p>
            <a:endParaRPr lang="en-US" dirty="0"/>
          </a:p>
        </p:txBody>
      </p:sp>
    </p:spTree>
    <p:extLst>
      <p:ext uri="{BB962C8B-B14F-4D97-AF65-F5344CB8AC3E}">
        <p14:creationId xmlns:p14="http://schemas.microsoft.com/office/powerpoint/2010/main" val="32193554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372E01B-00B7-40C3-3133-04F7398FD61D}"/>
              </a:ext>
            </a:extLst>
          </p:cNvPr>
          <p:cNvSpPr/>
          <p:nvPr/>
        </p:nvSpPr>
        <p:spPr>
          <a:xfrm>
            <a:off x="0" y="5749792"/>
            <a:ext cx="12192000" cy="927371"/>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Tahoma" panose="020B0604030504040204" pitchFamily="34" charset="0"/>
                <a:ea typeface="Tahoma" panose="020B0604030504040204" pitchFamily="34" charset="0"/>
                <a:cs typeface="Tahoma" panose="020B0604030504040204" pitchFamily="34" charset="0"/>
              </a:rPr>
              <a:t>         Thank you for joining us!</a:t>
            </a:r>
          </a:p>
        </p:txBody>
      </p:sp>
      <p:sp>
        <p:nvSpPr>
          <p:cNvPr id="3" name="Content Placeholder 2"/>
          <p:cNvSpPr>
            <a:spLocks noGrp="1"/>
          </p:cNvSpPr>
          <p:nvPr>
            <p:ph idx="1"/>
          </p:nvPr>
        </p:nvSpPr>
        <p:spPr>
          <a:xfrm>
            <a:off x="3128760" y="281271"/>
            <a:ext cx="8536484" cy="797073"/>
          </a:xfrm>
        </p:spPr>
        <p:txBody>
          <a:bodyPr/>
          <a:lstStyle/>
          <a:p>
            <a:pPr marL="0" indent="0" algn="ctr">
              <a:buNone/>
            </a:pPr>
            <a:r>
              <a:rPr lang="en-US" sz="4000" b="1" dirty="0">
                <a:solidFill>
                  <a:srgbClr val="134CE0"/>
                </a:solidFill>
              </a:rPr>
              <a:t>Thank you to our Underwriter</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56993"/>
          <a:stretch/>
        </p:blipFill>
        <p:spPr>
          <a:xfrm>
            <a:off x="4548725" y="1153890"/>
            <a:ext cx="5696555" cy="653527"/>
          </a:xfrm>
          <a:prstGeom prst="rect">
            <a:avLst/>
          </a:prstGeom>
        </p:spPr>
      </p:pic>
      <p:sp>
        <p:nvSpPr>
          <p:cNvPr id="5" name="Content Placeholder 2">
            <a:extLst>
              <a:ext uri="{FF2B5EF4-FFF2-40B4-BE49-F238E27FC236}">
                <a16:creationId xmlns:a16="http://schemas.microsoft.com/office/drawing/2014/main" id="{8DF08257-44CD-47FF-A2F5-C1756A107708}"/>
              </a:ext>
            </a:extLst>
          </p:cNvPr>
          <p:cNvSpPr txBox="1">
            <a:spLocks/>
          </p:cNvSpPr>
          <p:nvPr/>
        </p:nvSpPr>
        <p:spPr>
          <a:xfrm>
            <a:off x="3128760" y="1785033"/>
            <a:ext cx="8536484" cy="797073"/>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Clr>
                <a:srgbClr val="0000FF"/>
              </a:buClr>
              <a:buFont typeface="Wingdings" panose="05000000000000000000" pitchFamily="2" charset="2"/>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10000"/>
              </a:lnSpc>
              <a:spcBef>
                <a:spcPts val="500"/>
              </a:spcBef>
              <a:buClr>
                <a:srgbClr val="0000FF"/>
              </a:buClr>
              <a:buFont typeface="Wingdings" panose="05000000000000000000"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10000"/>
              </a:lnSpc>
              <a:spcBef>
                <a:spcPts val="500"/>
              </a:spcBef>
              <a:buClr>
                <a:srgbClr val="0000FF"/>
              </a:buClr>
              <a:buFont typeface="Wingdings" panose="05000000000000000000" pitchFamily="2" charset="2"/>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10000"/>
              </a:lnSpc>
              <a:spcBef>
                <a:spcPts val="500"/>
              </a:spcBef>
              <a:buClr>
                <a:srgbClr val="0000FF"/>
              </a:buClr>
              <a:buFont typeface="Wingdings" panose="05000000000000000000" pitchFamily="2" charset="2"/>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10000"/>
              </a:lnSpc>
              <a:spcBef>
                <a:spcPts val="500"/>
              </a:spcBef>
              <a:buClr>
                <a:srgbClr val="0000FF"/>
              </a:buClr>
              <a:buFont typeface="Wingdings" panose="05000000000000000000" pitchFamily="2" charset="2"/>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sz="4000" b="1" dirty="0">
                <a:solidFill>
                  <a:srgbClr val="134CE0"/>
                </a:solidFill>
              </a:rPr>
              <a:t>And our Supporting Partners</a:t>
            </a:r>
          </a:p>
        </p:txBody>
      </p:sp>
      <p:sp>
        <p:nvSpPr>
          <p:cNvPr id="6" name="Content Placeholder 2">
            <a:extLst>
              <a:ext uri="{FF2B5EF4-FFF2-40B4-BE49-F238E27FC236}">
                <a16:creationId xmlns:a16="http://schemas.microsoft.com/office/drawing/2014/main" id="{846BFD3A-4B3A-E351-B056-1E6D5EF8AFD5}"/>
              </a:ext>
            </a:extLst>
          </p:cNvPr>
          <p:cNvSpPr txBox="1">
            <a:spLocks/>
          </p:cNvSpPr>
          <p:nvPr/>
        </p:nvSpPr>
        <p:spPr>
          <a:xfrm>
            <a:off x="2666611" y="2517904"/>
            <a:ext cx="9460783" cy="3617472"/>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Clr>
                <a:srgbClr val="0000FF"/>
              </a:buClr>
              <a:buFont typeface="Wingdings" panose="05000000000000000000" pitchFamily="2" charset="2"/>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10000"/>
              </a:lnSpc>
              <a:spcBef>
                <a:spcPts val="500"/>
              </a:spcBef>
              <a:buClr>
                <a:srgbClr val="0000FF"/>
              </a:buClr>
              <a:buFont typeface="Wingdings" panose="05000000000000000000"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10000"/>
              </a:lnSpc>
              <a:spcBef>
                <a:spcPts val="500"/>
              </a:spcBef>
              <a:buClr>
                <a:srgbClr val="0000FF"/>
              </a:buClr>
              <a:buFont typeface="Wingdings" panose="05000000000000000000" pitchFamily="2" charset="2"/>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10000"/>
              </a:lnSpc>
              <a:spcBef>
                <a:spcPts val="500"/>
              </a:spcBef>
              <a:buClr>
                <a:srgbClr val="0000FF"/>
              </a:buClr>
              <a:buFont typeface="Wingdings" panose="05000000000000000000" pitchFamily="2" charset="2"/>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10000"/>
              </a:lnSpc>
              <a:spcBef>
                <a:spcPts val="500"/>
              </a:spcBef>
              <a:buClr>
                <a:srgbClr val="0000FF"/>
              </a:buClr>
              <a:buFont typeface="Wingdings" panose="05000000000000000000" pitchFamily="2" charset="2"/>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
                <a:srgbClr val="0000FF"/>
              </a:buClr>
              <a:buSzTx/>
              <a:buFont typeface="Wingdings" panose="05000000000000000000" pitchFamily="2" charset="2"/>
              <a:buNone/>
              <a:tabLst/>
              <a:defRPr/>
            </a:pPr>
            <a:r>
              <a:rPr kumimoji="0" lang="en-US" sz="2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ABC Owned Television Stations, </a:t>
            </a:r>
            <a:r>
              <a:rPr kumimoji="0" lang="en-US" sz="2600" b="0" i="0" u="none" strike="noStrike" kern="120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AdCellerant</a:t>
            </a:r>
            <a:r>
              <a:rPr kumimoji="0" lang="en-US" sz="2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BIA Advisory Services, </a:t>
            </a:r>
            <a:r>
              <a:rPr kumimoji="0" lang="en-US" sz="2600" b="0" i="0" u="none" strike="noStrike" kern="120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Comscore</a:t>
            </a:r>
            <a:r>
              <a:rPr kumimoji="0" lang="en-US" sz="2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Cox Media Group, The E.W. Scripps Company, Graham Media Group, Gray Television, Hearst Television, Katz Television Group, </a:t>
            </a:r>
            <a:r>
              <a:rPr lang="en-US" sz="2600" dirty="0">
                <a:solidFill>
                  <a:srgbClr val="000000"/>
                </a:solidFill>
              </a:rPr>
              <a:t>Locality, </a:t>
            </a:r>
            <a:r>
              <a:rPr kumimoji="0" lang="en-US" sz="2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Marathon Ventures, Morgan Murphy Media, </a:t>
            </a:r>
            <a:br>
              <a:rPr kumimoji="0" lang="en-US" sz="2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NBCUniversal Local, Nielsen, Standard Media Group, Telemundo, Univision Television Group, </a:t>
            </a:r>
            <a:r>
              <a:rPr kumimoji="0" lang="en-US" sz="2600" b="0" i="0" u="none" strike="noStrike" kern="120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Vivvix</a:t>
            </a:r>
            <a:endParaRPr kumimoji="0" lang="en-US" sz="2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0B916434-6467-F515-CB5E-D781D0FFC59A}"/>
              </a:ext>
            </a:extLst>
          </p:cNvPr>
          <p:cNvSpPr/>
          <p:nvPr/>
        </p:nvSpPr>
        <p:spPr>
          <a:xfrm>
            <a:off x="0" y="269275"/>
            <a:ext cx="12192000" cy="45719"/>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C875D4BD-6905-C141-661B-9F701EBE21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605" y="484355"/>
            <a:ext cx="1919480" cy="1375628"/>
          </a:xfrm>
          <a:prstGeom prst="rect">
            <a:avLst/>
          </a:prstGeom>
        </p:spPr>
      </p:pic>
      <p:pic>
        <p:nvPicPr>
          <p:cNvPr id="7" name="Picture 6">
            <a:extLst>
              <a:ext uri="{FF2B5EF4-FFF2-40B4-BE49-F238E27FC236}">
                <a16:creationId xmlns:a16="http://schemas.microsoft.com/office/drawing/2014/main" id="{120DE5F1-DDF0-01C6-949B-7E07075B6C7C}"/>
              </a:ext>
            </a:extLst>
          </p:cNvPr>
          <p:cNvPicPr>
            <a:picLocks noChangeAspect="1"/>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619646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D68E484-DE36-B07A-F42F-FF7737945139}"/>
              </a:ext>
            </a:extLst>
          </p:cNvPr>
          <p:cNvSpPr/>
          <p:nvPr/>
        </p:nvSpPr>
        <p:spPr>
          <a:xfrm>
            <a:off x="0" y="1752600"/>
            <a:ext cx="12192000" cy="927371"/>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latin typeface="Tahoma" panose="020B0604030504040204" pitchFamily="34" charset="0"/>
                <a:ea typeface="Tahoma" panose="020B0604030504040204" pitchFamily="34" charset="0"/>
                <a:cs typeface="Tahoma" panose="020B0604030504040204" pitchFamily="34" charset="0"/>
              </a:rPr>
              <a:t>SkillUp</a:t>
            </a:r>
            <a:r>
              <a:rPr lang="en-US" sz="4400" dirty="0">
                <a:latin typeface="Tahoma" panose="020B0604030504040204" pitchFamily="34" charset="0"/>
                <a:ea typeface="Tahoma" panose="020B0604030504040204" pitchFamily="34" charset="0"/>
                <a:cs typeface="Tahoma" panose="020B0604030504040204" pitchFamily="34" charset="0"/>
              </a:rPr>
              <a:t>: Harnessing Our Emotions</a:t>
            </a:r>
          </a:p>
        </p:txBody>
      </p:sp>
      <p:pic>
        <p:nvPicPr>
          <p:cNvPr id="9" name="Picture 8">
            <a:extLst>
              <a:ext uri="{FF2B5EF4-FFF2-40B4-BE49-F238E27FC236}">
                <a16:creationId xmlns:a16="http://schemas.microsoft.com/office/drawing/2014/main" id="{67110FCB-E2D4-25A6-3CA2-23EE9C2F47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399" y="122447"/>
            <a:ext cx="1919480" cy="1375628"/>
          </a:xfrm>
          <a:prstGeom prst="rect">
            <a:avLst/>
          </a:prstGeom>
        </p:spPr>
      </p:pic>
      <p:sp>
        <p:nvSpPr>
          <p:cNvPr id="3" name="TextBox 2">
            <a:extLst>
              <a:ext uri="{FF2B5EF4-FFF2-40B4-BE49-F238E27FC236}">
                <a16:creationId xmlns:a16="http://schemas.microsoft.com/office/drawing/2014/main" id="{699B6B3E-D62C-A19C-F0A1-B3132638FA93}"/>
              </a:ext>
            </a:extLst>
          </p:cNvPr>
          <p:cNvSpPr txBox="1"/>
          <p:nvPr/>
        </p:nvSpPr>
        <p:spPr>
          <a:xfrm>
            <a:off x="3324103" y="5339023"/>
            <a:ext cx="5543791" cy="1138773"/>
          </a:xfrm>
          <a:prstGeom prst="rect">
            <a:avLst/>
          </a:prstGeom>
          <a:solidFill>
            <a:schemeClr val="bg1"/>
          </a:solidFill>
        </p:spPr>
        <p:txBody>
          <a:bodyPr wrap="square" rtlCol="0">
            <a:spAutoFit/>
          </a:bodyPr>
          <a:lstStyle/>
          <a:p>
            <a:pPr algn="ctr"/>
            <a:r>
              <a:rPr lang="en-US" sz="3200" b="1" i="0" dirty="0">
                <a:solidFill>
                  <a:srgbClr val="0000FF"/>
                </a:solidFill>
                <a:effectLst/>
                <a:latin typeface="Source Sans Pro" panose="020B0503030403020204" pitchFamily="34" charset="0"/>
              </a:rPr>
              <a:t>Emma Miele, MA, PCC</a:t>
            </a:r>
            <a:br>
              <a:rPr lang="en-US" sz="3200" dirty="0"/>
            </a:br>
            <a:r>
              <a:rPr lang="en-US" b="0" i="0" dirty="0">
                <a:solidFill>
                  <a:srgbClr val="000000"/>
                </a:solidFill>
                <a:effectLst/>
                <a:latin typeface="Source Sans Pro" panose="020B0503030403020204" pitchFamily="34" charset="0"/>
              </a:rPr>
              <a:t>Founder &amp; Coach</a:t>
            </a:r>
          </a:p>
          <a:p>
            <a:pPr algn="ctr"/>
            <a:r>
              <a:rPr lang="en-US" b="0" i="0" dirty="0">
                <a:solidFill>
                  <a:srgbClr val="000000"/>
                </a:solidFill>
                <a:effectLst/>
                <a:latin typeface="Source Sans Pro" panose="020B0503030403020204" pitchFamily="34" charset="0"/>
              </a:rPr>
              <a:t>The Breathing Room</a:t>
            </a:r>
          </a:p>
        </p:txBody>
      </p:sp>
      <p:pic>
        <p:nvPicPr>
          <p:cNvPr id="13" name="Picture 12">
            <a:extLst>
              <a:ext uri="{FF2B5EF4-FFF2-40B4-BE49-F238E27FC236}">
                <a16:creationId xmlns:a16="http://schemas.microsoft.com/office/drawing/2014/main" id="{531CC38C-F8D5-F892-21D5-932BCB51D403}"/>
              </a:ext>
            </a:extLst>
          </p:cNvPr>
          <p:cNvPicPr>
            <a:picLocks noChangeAspect="1"/>
          </p:cNvPicPr>
          <p:nvPr/>
        </p:nvPicPr>
        <p:blipFill>
          <a:blip r:embed="rId4">
            <a:extLst>
              <a:ext uri="{28A0092B-C50C-407E-A947-70E740481C1C}">
                <a14:useLocalDpi xmlns:a14="http://schemas.microsoft.com/office/drawing/2010/main" val="0"/>
              </a:ext>
            </a:extLst>
          </a:blip>
          <a:srcRect t="7331" b="7331"/>
          <a:stretch/>
        </p:blipFill>
        <p:spPr>
          <a:xfrm>
            <a:off x="5029524" y="3048525"/>
            <a:ext cx="2217943" cy="22178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a:extLst>
              <a:ext uri="{FF2B5EF4-FFF2-40B4-BE49-F238E27FC236}">
                <a16:creationId xmlns:a16="http://schemas.microsoft.com/office/drawing/2014/main" id="{6E5B66EC-DFB2-CB32-DFCA-61A53EFB846A}"/>
              </a:ext>
            </a:extLst>
          </p:cNvPr>
          <p:cNvPicPr>
            <a:picLocks noChangeAspect="1"/>
          </p:cNvPicPr>
          <p:nvPr/>
        </p:nvPicPr>
        <p:blipFill>
          <a:blip r:embed="rId5"/>
          <a:stretch>
            <a:fillRect/>
          </a:stretch>
        </p:blipFill>
        <p:spPr>
          <a:xfrm>
            <a:off x="0" y="33753"/>
            <a:ext cx="12192000" cy="6858000"/>
          </a:xfrm>
          <a:prstGeom prst="rect">
            <a:avLst/>
          </a:prstGeom>
        </p:spPr>
      </p:pic>
    </p:spTree>
    <p:extLst>
      <p:ext uri="{BB962C8B-B14F-4D97-AF65-F5344CB8AC3E}">
        <p14:creationId xmlns:p14="http://schemas.microsoft.com/office/powerpoint/2010/main" val="3983528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A0E247E-2D8B-8295-9DD2-7F3FD432BE6E}"/>
              </a:ext>
            </a:extLst>
          </p:cNvPr>
          <p:cNvPicPr>
            <a:picLocks noChangeAspect="1"/>
          </p:cNvPicPr>
          <p:nvPr/>
        </p:nvPicPr>
        <p:blipFill>
          <a:blip r:embed="rId3"/>
          <a:srcRect/>
          <a:stretch/>
        </p:blipFill>
        <p:spPr>
          <a:xfrm>
            <a:off x="952" y="0"/>
            <a:ext cx="12190095" cy="6858000"/>
          </a:xfrm>
          <a:prstGeom prst="rect">
            <a:avLst/>
          </a:prstGeom>
        </p:spPr>
      </p:pic>
      <p:sp>
        <p:nvSpPr>
          <p:cNvPr id="2" name="Title 1">
            <a:extLst>
              <a:ext uri="{FF2B5EF4-FFF2-40B4-BE49-F238E27FC236}">
                <a16:creationId xmlns:a16="http://schemas.microsoft.com/office/drawing/2014/main" id="{F749F609-5818-5A48-8BDB-FB4A72B154CD}"/>
              </a:ext>
            </a:extLst>
          </p:cNvPr>
          <p:cNvSpPr>
            <a:spLocks noGrp="1"/>
          </p:cNvSpPr>
          <p:nvPr>
            <p:ph type="ctrTitle" idx="4294967295"/>
          </p:nvPr>
        </p:nvSpPr>
        <p:spPr>
          <a:xfrm>
            <a:off x="606062" y="1365475"/>
            <a:ext cx="4576763" cy="1566862"/>
          </a:xfrm>
          <a:noFill/>
        </p:spPr>
        <p:txBody>
          <a:bodyPr>
            <a:normAutofit/>
          </a:bodyPr>
          <a:lstStyle/>
          <a:p>
            <a:pPr algn="l"/>
            <a:r>
              <a:rPr lang="en-US" sz="5200" dirty="0">
                <a:solidFill>
                  <a:srgbClr val="0B0B0C"/>
                </a:solidFill>
                <a:latin typeface="Gilda Display" pitchFamily="2" charset="0"/>
              </a:rPr>
              <a:t>Harnessing our Emotions</a:t>
            </a:r>
          </a:p>
        </p:txBody>
      </p:sp>
      <p:sp>
        <p:nvSpPr>
          <p:cNvPr id="3" name="Subtitle 2">
            <a:extLst>
              <a:ext uri="{FF2B5EF4-FFF2-40B4-BE49-F238E27FC236}">
                <a16:creationId xmlns:a16="http://schemas.microsoft.com/office/drawing/2014/main" id="{7EDFEA66-F7E0-D44D-9E3C-38FE8D7DA363}"/>
              </a:ext>
            </a:extLst>
          </p:cNvPr>
          <p:cNvSpPr>
            <a:spLocks noGrp="1"/>
          </p:cNvSpPr>
          <p:nvPr>
            <p:ph type="subTitle" idx="4294967295"/>
          </p:nvPr>
        </p:nvSpPr>
        <p:spPr>
          <a:xfrm>
            <a:off x="606062" y="4275138"/>
            <a:ext cx="4192588" cy="1839912"/>
          </a:xfrm>
          <a:noFill/>
        </p:spPr>
        <p:txBody>
          <a:bodyPr>
            <a:noAutofit/>
          </a:bodyPr>
          <a:lstStyle/>
          <a:p>
            <a:pPr algn="l">
              <a:lnSpc>
                <a:spcPct val="120000"/>
              </a:lnSpc>
              <a:spcBef>
                <a:spcPts val="0"/>
              </a:spcBef>
            </a:pPr>
            <a:r>
              <a:rPr lang="en-US" sz="1600" dirty="0">
                <a:latin typeface="Gilda Display" pitchFamily="2" charset="0"/>
              </a:rPr>
              <a:t>with </a:t>
            </a:r>
          </a:p>
          <a:p>
            <a:pPr algn="l">
              <a:lnSpc>
                <a:spcPct val="120000"/>
              </a:lnSpc>
              <a:spcBef>
                <a:spcPts val="0"/>
              </a:spcBef>
            </a:pPr>
            <a:r>
              <a:rPr lang="en-US" sz="2800" b="1" dirty="0">
                <a:solidFill>
                  <a:schemeClr val="tx1"/>
                </a:solidFill>
                <a:latin typeface="Lato" panose="020F0502020204030203" pitchFamily="34" charset="0"/>
              </a:rPr>
              <a:t>Emma Miele</a:t>
            </a:r>
          </a:p>
        </p:txBody>
      </p:sp>
      <p:sp>
        <p:nvSpPr>
          <p:cNvPr id="22" name="TextBox 21">
            <a:extLst>
              <a:ext uri="{FF2B5EF4-FFF2-40B4-BE49-F238E27FC236}">
                <a16:creationId xmlns:a16="http://schemas.microsoft.com/office/drawing/2014/main" id="{4D5599BC-5EAD-952E-3416-A1345904B748}"/>
              </a:ext>
            </a:extLst>
          </p:cNvPr>
          <p:cNvSpPr txBox="1"/>
          <p:nvPr/>
        </p:nvSpPr>
        <p:spPr>
          <a:xfrm>
            <a:off x="606062" y="549292"/>
            <a:ext cx="3467174" cy="923330"/>
          </a:xfrm>
          <a:prstGeom prst="rect">
            <a:avLst/>
          </a:prstGeom>
          <a:noFill/>
        </p:spPr>
        <p:txBody>
          <a:bodyPr wrap="square">
            <a:spAutoFit/>
          </a:bodyPr>
          <a:lstStyle/>
          <a:p>
            <a:r>
              <a:rPr lang="en-US" sz="5400" b="1" dirty="0">
                <a:solidFill>
                  <a:srgbClr val="4C7038"/>
                </a:solidFill>
                <a:latin typeface="Lato" panose="020F0502020204030203" pitchFamily="34" charset="0"/>
              </a:rPr>
              <a:t>SKILLUP: </a:t>
            </a:r>
            <a:endParaRPr lang="en-US" sz="5400" b="1" dirty="0"/>
          </a:p>
        </p:txBody>
      </p:sp>
      <p:sp>
        <p:nvSpPr>
          <p:cNvPr id="14" name="TextBox 13">
            <a:extLst>
              <a:ext uri="{FF2B5EF4-FFF2-40B4-BE49-F238E27FC236}">
                <a16:creationId xmlns:a16="http://schemas.microsoft.com/office/drawing/2014/main" id="{0A73DC57-E2DB-047A-1995-BA22E02C0E4E}"/>
              </a:ext>
            </a:extLst>
          </p:cNvPr>
          <p:cNvSpPr txBox="1"/>
          <p:nvPr/>
        </p:nvSpPr>
        <p:spPr>
          <a:xfrm>
            <a:off x="606061" y="5456660"/>
            <a:ext cx="3578551" cy="656846"/>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accent1"/>
                </a:solidFill>
                <a:effectLst/>
                <a:uLnTx/>
                <a:uFillTx/>
                <a:latin typeface="Lato" panose="020F0502020204030203" pitchFamily="34" charset="0"/>
                <a:ea typeface="+mn-ea"/>
                <a:cs typeface="+mn-cs"/>
              </a:rPr>
              <a:t>The Breathing Room LLC, </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COACHING AND FACILITATING</a:t>
            </a:r>
            <a:endPar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p:txBody>
      </p:sp>
      <p:sp>
        <p:nvSpPr>
          <p:cNvPr id="16" name="TextBox 15">
            <a:extLst>
              <a:ext uri="{FF2B5EF4-FFF2-40B4-BE49-F238E27FC236}">
                <a16:creationId xmlns:a16="http://schemas.microsoft.com/office/drawing/2014/main" id="{A3FB9A7C-64A7-EA29-D55B-99BC1F14BAE3}"/>
              </a:ext>
            </a:extLst>
          </p:cNvPr>
          <p:cNvSpPr txBox="1"/>
          <p:nvPr/>
        </p:nvSpPr>
        <p:spPr>
          <a:xfrm>
            <a:off x="606061" y="4998992"/>
            <a:ext cx="6196082" cy="390813"/>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B0B0C"/>
                </a:solidFill>
                <a:effectLst/>
                <a:uLnTx/>
                <a:uFillTx/>
                <a:latin typeface="Lato" panose="020F0502020204030203" pitchFamily="34" charset="0"/>
                <a:ea typeface="+mn-ea"/>
                <a:cs typeface="+mn-cs"/>
              </a:rPr>
              <a:t>Coach and Founder </a:t>
            </a:r>
          </a:p>
        </p:txBody>
      </p:sp>
    </p:spTree>
    <p:extLst>
      <p:ext uri="{BB962C8B-B14F-4D97-AF65-F5344CB8AC3E}">
        <p14:creationId xmlns:p14="http://schemas.microsoft.com/office/powerpoint/2010/main" val="2870736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CF66CBB6-8B2A-EE47-0BA2-7F357037D0AB}"/>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006" t="-6014" r="-6015" b="37307"/>
          <a:stretch/>
        </p:blipFill>
        <p:spPr>
          <a:xfrm>
            <a:off x="0" y="2574741"/>
            <a:ext cx="5005161" cy="4283259"/>
          </a:xfrm>
          <a:prstGeom prst="rect">
            <a:avLst/>
          </a:prstGeom>
        </p:spPr>
      </p:pic>
      <p:sp>
        <p:nvSpPr>
          <p:cNvPr id="3" name="Content Placeholder 2">
            <a:extLst>
              <a:ext uri="{FF2B5EF4-FFF2-40B4-BE49-F238E27FC236}">
                <a16:creationId xmlns:a16="http://schemas.microsoft.com/office/drawing/2014/main" id="{69B239C5-D243-0044-9B78-38F2BEACC2B6}"/>
              </a:ext>
            </a:extLst>
          </p:cNvPr>
          <p:cNvSpPr>
            <a:spLocks noGrp="1"/>
          </p:cNvSpPr>
          <p:nvPr>
            <p:ph idx="1"/>
          </p:nvPr>
        </p:nvSpPr>
        <p:spPr>
          <a:xfrm>
            <a:off x="835625" y="4089977"/>
            <a:ext cx="3326852" cy="2631498"/>
          </a:xfrm>
        </p:spPr>
        <p:txBody>
          <a:bodyPr>
            <a:noAutofit/>
          </a:bodyPr>
          <a:lstStyle/>
          <a:p>
            <a:pPr fontAlgn="base">
              <a:spcBef>
                <a:spcPts val="1800"/>
              </a:spcBef>
            </a:pPr>
            <a:r>
              <a:rPr lang="en-US" sz="1800" b="0" dirty="0">
                <a:solidFill>
                  <a:schemeClr val="tx1"/>
                </a:solidFill>
              </a:rPr>
              <a:t>Understand the core emotions and purpose of each</a:t>
            </a:r>
          </a:p>
          <a:p>
            <a:pPr fontAlgn="base">
              <a:spcBef>
                <a:spcPts val="1800"/>
              </a:spcBef>
            </a:pPr>
            <a:r>
              <a:rPr lang="en-US" sz="1800" b="0" dirty="0">
                <a:solidFill>
                  <a:schemeClr val="tx1"/>
                </a:solidFill>
              </a:rPr>
              <a:t>Gain insight into what emotional regulation is and how you can access it</a:t>
            </a:r>
          </a:p>
          <a:p>
            <a:pPr fontAlgn="base">
              <a:spcBef>
                <a:spcPts val="1800"/>
              </a:spcBef>
            </a:pPr>
            <a:r>
              <a:rPr lang="en-US" sz="1800" b="0" dirty="0">
                <a:solidFill>
                  <a:schemeClr val="tx1"/>
                </a:solidFill>
              </a:rPr>
              <a:t>Apply emotional regulation in common workplace scenarios</a:t>
            </a:r>
          </a:p>
          <a:p>
            <a:pPr>
              <a:spcBef>
                <a:spcPts val="1800"/>
              </a:spcBef>
            </a:pPr>
            <a:endParaRPr lang="en-US" sz="1800" b="0" dirty="0">
              <a:solidFill>
                <a:schemeClr val="tx1"/>
              </a:solidFill>
            </a:endParaRPr>
          </a:p>
        </p:txBody>
      </p:sp>
      <p:sp>
        <p:nvSpPr>
          <p:cNvPr id="4" name="Title 1">
            <a:extLst>
              <a:ext uri="{FF2B5EF4-FFF2-40B4-BE49-F238E27FC236}">
                <a16:creationId xmlns:a16="http://schemas.microsoft.com/office/drawing/2014/main" id="{165546D8-56E6-40CE-585E-1B35A2E1512D}"/>
              </a:ext>
            </a:extLst>
          </p:cNvPr>
          <p:cNvSpPr txBox="1">
            <a:spLocks/>
          </p:cNvSpPr>
          <p:nvPr/>
        </p:nvSpPr>
        <p:spPr>
          <a:xfrm>
            <a:off x="835626" y="3628595"/>
            <a:ext cx="3326852" cy="4613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dirty="0">
                <a:solidFill>
                  <a:schemeClr val="tx2"/>
                </a:solidFill>
                <a:latin typeface="+mn-lt"/>
              </a:rPr>
              <a:t>TODAY WE WILL…</a:t>
            </a:r>
          </a:p>
        </p:txBody>
      </p:sp>
      <p:sp>
        <p:nvSpPr>
          <p:cNvPr id="2" name="Title 1">
            <a:extLst>
              <a:ext uri="{FF2B5EF4-FFF2-40B4-BE49-F238E27FC236}">
                <a16:creationId xmlns:a16="http://schemas.microsoft.com/office/drawing/2014/main" id="{DF426C98-A5F5-824B-8030-3397AD5CB3B2}"/>
              </a:ext>
            </a:extLst>
          </p:cNvPr>
          <p:cNvSpPr>
            <a:spLocks noGrp="1"/>
          </p:cNvSpPr>
          <p:nvPr>
            <p:ph type="title"/>
          </p:nvPr>
        </p:nvSpPr>
        <p:spPr>
          <a:xfrm>
            <a:off x="740303" y="427028"/>
            <a:ext cx="4924542" cy="2095682"/>
          </a:xfrm>
        </p:spPr>
        <p:txBody>
          <a:bodyPr>
            <a:noAutofit/>
          </a:bodyPr>
          <a:lstStyle/>
          <a:p>
            <a:r>
              <a:rPr lang="en-US" sz="4800" dirty="0"/>
              <a:t>'There’s </a:t>
            </a:r>
            <a:br>
              <a:rPr lang="en-US" sz="4800" dirty="0"/>
            </a:br>
            <a:r>
              <a:rPr lang="en-US" sz="4800" b="1" dirty="0"/>
              <a:t>NO CRYING </a:t>
            </a:r>
            <a:br>
              <a:rPr lang="en-US" sz="4800" dirty="0"/>
            </a:br>
            <a:r>
              <a:rPr lang="en-US" sz="4800" dirty="0"/>
              <a:t>in baseball!</a:t>
            </a:r>
          </a:p>
        </p:txBody>
      </p:sp>
      <p:pic>
        <p:nvPicPr>
          <p:cNvPr id="9" name="Picture 8" descr="A collage of a person with different facial expressions&#10;&#10;Description automatically generated">
            <a:extLst>
              <a:ext uri="{FF2B5EF4-FFF2-40B4-BE49-F238E27FC236}">
                <a16:creationId xmlns:a16="http://schemas.microsoft.com/office/drawing/2014/main" id="{EB251309-432E-D2C9-97E5-0C3EB3CE0C47}"/>
              </a:ext>
            </a:extLst>
          </p:cNvPr>
          <p:cNvPicPr>
            <a:picLocks noChangeAspect="1"/>
          </p:cNvPicPr>
          <p:nvPr/>
        </p:nvPicPr>
        <p:blipFill>
          <a:blip r:embed="rId4"/>
          <a:stretch>
            <a:fillRect/>
          </a:stretch>
        </p:blipFill>
        <p:spPr>
          <a:xfrm>
            <a:off x="5417416" y="0"/>
            <a:ext cx="6774584" cy="6858000"/>
          </a:xfrm>
          <a:prstGeom prst="rect">
            <a:avLst/>
          </a:prstGeom>
        </p:spPr>
      </p:pic>
      <p:sp>
        <p:nvSpPr>
          <p:cNvPr id="8" name="Freeform: Shape 7">
            <a:extLst>
              <a:ext uri="{FF2B5EF4-FFF2-40B4-BE49-F238E27FC236}">
                <a16:creationId xmlns:a16="http://schemas.microsoft.com/office/drawing/2014/main" id="{9DE92137-4EBD-59A7-5EE7-C1056ACABE22}"/>
              </a:ext>
            </a:extLst>
          </p:cNvPr>
          <p:cNvSpPr/>
          <p:nvPr/>
        </p:nvSpPr>
        <p:spPr>
          <a:xfrm rot="268953">
            <a:off x="743129" y="1295031"/>
            <a:ext cx="1096760" cy="304800"/>
          </a:xfrm>
          <a:custGeom>
            <a:avLst/>
            <a:gdLst>
              <a:gd name="connsiteX0" fmla="*/ 0 w 1096760"/>
              <a:gd name="connsiteY0" fmla="*/ 304800 h 304800"/>
              <a:gd name="connsiteX1" fmla="*/ 1079699 w 1096760"/>
              <a:gd name="connsiteY1" fmla="*/ 0 h 304800"/>
              <a:gd name="connsiteX2" fmla="*/ 1096760 w 1096760"/>
              <a:gd name="connsiteY2" fmla="*/ 26895 h 304800"/>
            </a:gdLst>
            <a:ahLst/>
            <a:cxnLst>
              <a:cxn ang="0">
                <a:pos x="connsiteX0" y="connsiteY0"/>
              </a:cxn>
              <a:cxn ang="0">
                <a:pos x="connsiteX1" y="connsiteY1"/>
              </a:cxn>
              <a:cxn ang="0">
                <a:pos x="connsiteX2" y="connsiteY2"/>
              </a:cxn>
            </a:cxnLst>
            <a:rect l="l" t="t" r="r" b="b"/>
            <a:pathLst>
              <a:path w="1096760" h="304800" fill="none" extrusionOk="0">
                <a:moveTo>
                  <a:pt x="0" y="304800"/>
                </a:moveTo>
                <a:cubicBezTo>
                  <a:pt x="344191" y="172426"/>
                  <a:pt x="718523" y="299842"/>
                  <a:pt x="1079699" y="0"/>
                </a:cubicBezTo>
                <a:cubicBezTo>
                  <a:pt x="1092091" y="9503"/>
                  <a:pt x="1089952" y="-1333"/>
                  <a:pt x="1096760" y="26895"/>
                </a:cubicBezTo>
              </a:path>
              <a:path w="1096760" h="304800" stroke="0" extrusionOk="0">
                <a:moveTo>
                  <a:pt x="0" y="304800"/>
                </a:moveTo>
                <a:cubicBezTo>
                  <a:pt x="318318" y="133231"/>
                  <a:pt x="662167" y="284286"/>
                  <a:pt x="1079699" y="0"/>
                </a:cubicBezTo>
                <a:cubicBezTo>
                  <a:pt x="1097216" y="11271"/>
                  <a:pt x="1086598" y="-1734"/>
                  <a:pt x="1096760" y="26895"/>
                </a:cubicBezTo>
              </a:path>
            </a:pathLst>
          </a:custGeom>
          <a:ln w="50800" cap="rnd">
            <a:solidFill>
              <a:schemeClr val="accent3">
                <a:lumMod val="50000"/>
              </a:schemeClr>
            </a:solidFill>
            <a:extLst>
              <a:ext uri="{C807C97D-BFC1-408E-A445-0C87EB9F89A2}">
                <ask:lineSketchStyleProps xmlns:ask="http://schemas.microsoft.com/office/drawing/2018/sketchyshapes" sd="1219033472">
                  <a:custGeom>
                    <a:avLst/>
                    <a:gdLst>
                      <a:gd name="connsiteX0" fmla="*/ 0 w 4034118"/>
                      <a:gd name="connsiteY0" fmla="*/ 304800 h 304800"/>
                      <a:gd name="connsiteX1" fmla="*/ 3971365 w 4034118"/>
                      <a:gd name="connsiteY1" fmla="*/ 0 h 304800"/>
                      <a:gd name="connsiteX2" fmla="*/ 4034118 w 4034118"/>
                      <a:gd name="connsiteY2" fmla="*/ 26895 h 304800"/>
                    </a:gdLst>
                    <a:ahLst/>
                    <a:cxnLst>
                      <a:cxn ang="0">
                        <a:pos x="connsiteX0" y="connsiteY0"/>
                      </a:cxn>
                      <a:cxn ang="0">
                        <a:pos x="connsiteX1" y="connsiteY1"/>
                      </a:cxn>
                      <a:cxn ang="0">
                        <a:pos x="connsiteX2" y="connsiteY2"/>
                      </a:cxn>
                    </a:cxnLst>
                    <a:rect l="l" t="t" r="r" b="b"/>
                    <a:pathLst>
                      <a:path w="4034118" h="304800">
                        <a:moveTo>
                          <a:pt x="0" y="304800"/>
                        </a:moveTo>
                        <a:cubicBezTo>
                          <a:pt x="1319651" y="158185"/>
                          <a:pt x="2669089" y="260461"/>
                          <a:pt x="3971365" y="0"/>
                        </a:cubicBezTo>
                        <a:cubicBezTo>
                          <a:pt x="4024476" y="10623"/>
                          <a:pt x="4005414" y="-1809"/>
                          <a:pt x="4034118" y="26895"/>
                        </a:cubicBezTo>
                      </a:path>
                    </a:pathLst>
                  </a:custGeom>
                  <ask:type>
                    <ask:lineSketchFreehan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C28BBCCC-0E2D-C345-300B-B23A455BB42B}"/>
              </a:ext>
            </a:extLst>
          </p:cNvPr>
          <p:cNvSpPr/>
          <p:nvPr/>
        </p:nvSpPr>
        <p:spPr>
          <a:xfrm rot="2106667" flipH="1" flipV="1">
            <a:off x="640576" y="1234281"/>
            <a:ext cx="1301867" cy="304800"/>
          </a:xfrm>
          <a:custGeom>
            <a:avLst/>
            <a:gdLst>
              <a:gd name="connsiteX0" fmla="*/ 0 w 1301867"/>
              <a:gd name="connsiteY0" fmla="*/ 304800 h 304800"/>
              <a:gd name="connsiteX1" fmla="*/ 1281615 w 1301867"/>
              <a:gd name="connsiteY1" fmla="*/ 0 h 304800"/>
              <a:gd name="connsiteX2" fmla="*/ 1301867 w 1301867"/>
              <a:gd name="connsiteY2" fmla="*/ 26895 h 304800"/>
            </a:gdLst>
            <a:ahLst/>
            <a:cxnLst>
              <a:cxn ang="0">
                <a:pos x="connsiteX0" y="connsiteY0"/>
              </a:cxn>
              <a:cxn ang="0">
                <a:pos x="connsiteX1" y="connsiteY1"/>
              </a:cxn>
              <a:cxn ang="0">
                <a:pos x="connsiteX2" y="connsiteY2"/>
              </a:cxn>
            </a:cxnLst>
            <a:rect l="l" t="t" r="r" b="b"/>
            <a:pathLst>
              <a:path w="1301867" h="304800" fill="none" extrusionOk="0">
                <a:moveTo>
                  <a:pt x="0" y="304800"/>
                </a:moveTo>
                <a:cubicBezTo>
                  <a:pt x="384727" y="198364"/>
                  <a:pt x="849138" y="327974"/>
                  <a:pt x="1281615" y="0"/>
                </a:cubicBezTo>
                <a:cubicBezTo>
                  <a:pt x="1297729" y="10062"/>
                  <a:pt x="1295547" y="-402"/>
                  <a:pt x="1301867" y="26895"/>
                </a:cubicBezTo>
              </a:path>
              <a:path w="1301867" h="304800" stroke="0" extrusionOk="0">
                <a:moveTo>
                  <a:pt x="0" y="304800"/>
                </a:moveTo>
                <a:cubicBezTo>
                  <a:pt x="340980" y="105823"/>
                  <a:pt x="787995" y="287993"/>
                  <a:pt x="1281615" y="0"/>
                </a:cubicBezTo>
                <a:cubicBezTo>
                  <a:pt x="1301426" y="11185"/>
                  <a:pt x="1291475" y="-1773"/>
                  <a:pt x="1301867" y="26895"/>
                </a:cubicBezTo>
              </a:path>
            </a:pathLst>
          </a:custGeom>
          <a:ln w="38100" cap="rnd">
            <a:solidFill>
              <a:schemeClr val="accent3">
                <a:lumMod val="50000"/>
              </a:schemeClr>
            </a:solidFill>
            <a:extLst>
              <a:ext uri="{C807C97D-BFC1-408E-A445-0C87EB9F89A2}">
                <ask:lineSketchStyleProps xmlns:ask="http://schemas.microsoft.com/office/drawing/2018/sketchyshapes" sd="1219033472">
                  <a:custGeom>
                    <a:avLst/>
                    <a:gdLst>
                      <a:gd name="connsiteX0" fmla="*/ 0 w 4034118"/>
                      <a:gd name="connsiteY0" fmla="*/ 304800 h 304800"/>
                      <a:gd name="connsiteX1" fmla="*/ 3971365 w 4034118"/>
                      <a:gd name="connsiteY1" fmla="*/ 0 h 304800"/>
                      <a:gd name="connsiteX2" fmla="*/ 4034118 w 4034118"/>
                      <a:gd name="connsiteY2" fmla="*/ 26895 h 304800"/>
                    </a:gdLst>
                    <a:ahLst/>
                    <a:cxnLst>
                      <a:cxn ang="0">
                        <a:pos x="connsiteX0" y="connsiteY0"/>
                      </a:cxn>
                      <a:cxn ang="0">
                        <a:pos x="connsiteX1" y="connsiteY1"/>
                      </a:cxn>
                      <a:cxn ang="0">
                        <a:pos x="connsiteX2" y="connsiteY2"/>
                      </a:cxn>
                    </a:cxnLst>
                    <a:rect l="l" t="t" r="r" b="b"/>
                    <a:pathLst>
                      <a:path w="4034118" h="304800">
                        <a:moveTo>
                          <a:pt x="0" y="304800"/>
                        </a:moveTo>
                        <a:cubicBezTo>
                          <a:pt x="1319651" y="158185"/>
                          <a:pt x="2669089" y="260461"/>
                          <a:pt x="3971365" y="0"/>
                        </a:cubicBezTo>
                        <a:cubicBezTo>
                          <a:pt x="4024476" y="10623"/>
                          <a:pt x="4005414" y="-1809"/>
                          <a:pt x="4034118" y="26895"/>
                        </a:cubicBezTo>
                      </a:path>
                    </a:pathLst>
                  </a:custGeom>
                  <ask:type>
                    <ask:lineSketchFreehan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Slide Number Placeholder 5">
            <a:extLst>
              <a:ext uri="{FF2B5EF4-FFF2-40B4-BE49-F238E27FC236}">
                <a16:creationId xmlns:a16="http://schemas.microsoft.com/office/drawing/2014/main" id="{1A08897A-AF68-979E-8CBB-3FCE95E70BA5}"/>
              </a:ext>
            </a:extLst>
          </p:cNvPr>
          <p:cNvSpPr>
            <a:spLocks noGrp="1"/>
          </p:cNvSpPr>
          <p:nvPr>
            <p:ph type="sldNum" sz="quarter" idx="4"/>
          </p:nvPr>
        </p:nvSpPr>
        <p:spPr>
          <a:xfrm>
            <a:off x="10875818" y="6525491"/>
            <a:ext cx="1163782" cy="195984"/>
          </a:xfrm>
          <a:prstGeom prst="rect">
            <a:avLst/>
          </a:prstGeom>
        </p:spPr>
        <p:txBody>
          <a:bodyPr/>
          <a:lstStyle>
            <a:lvl1pPr algn="r">
              <a:defRPr sz="800">
                <a:solidFill>
                  <a:schemeClr val="tx1"/>
                </a:solidFill>
              </a:defRPr>
            </a:lvl1pPr>
          </a:lstStyle>
          <a:p>
            <a:fld id="{BC7533A4-4A73-334D-8C5C-9E79E01D1301}" type="slidenum">
              <a:rPr lang="en-US" smtClean="0">
                <a:solidFill>
                  <a:schemeClr val="bg1"/>
                </a:solidFill>
              </a:rPr>
              <a:pPr/>
              <a:t>5</a:t>
            </a:fld>
            <a:endParaRPr lang="en-US" dirty="0">
              <a:solidFill>
                <a:schemeClr val="bg1"/>
              </a:solidFill>
            </a:endParaRPr>
          </a:p>
        </p:txBody>
      </p:sp>
    </p:spTree>
    <p:extLst>
      <p:ext uri="{BB962C8B-B14F-4D97-AF65-F5344CB8AC3E}">
        <p14:creationId xmlns:p14="http://schemas.microsoft.com/office/powerpoint/2010/main" val="2633753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ink bag&#10;&#10;Description automatically generated">
            <a:extLst>
              <a:ext uri="{FF2B5EF4-FFF2-40B4-BE49-F238E27FC236}">
                <a16:creationId xmlns:a16="http://schemas.microsoft.com/office/drawing/2014/main" id="{5E3FC661-4119-F151-DD67-F030A46CB154}"/>
              </a:ext>
            </a:extLst>
          </p:cNvPr>
          <p:cNvPicPr>
            <a:picLocks noChangeAspect="1"/>
          </p:cNvPicPr>
          <p:nvPr/>
        </p:nvPicPr>
        <p:blipFill>
          <a:blip r:embed="rId2"/>
          <a:stretch>
            <a:fillRect/>
          </a:stretch>
        </p:blipFill>
        <p:spPr>
          <a:xfrm>
            <a:off x="952" y="0"/>
            <a:ext cx="12190095" cy="6858000"/>
          </a:xfrm>
          <a:prstGeom prst="rect">
            <a:avLst/>
          </a:prstGeom>
        </p:spPr>
      </p:pic>
      <p:sp>
        <p:nvSpPr>
          <p:cNvPr id="4" name="Text Placeholder 3">
            <a:extLst>
              <a:ext uri="{FF2B5EF4-FFF2-40B4-BE49-F238E27FC236}">
                <a16:creationId xmlns:a16="http://schemas.microsoft.com/office/drawing/2014/main" id="{E4436F02-298A-784C-AEBA-73744168207B}"/>
              </a:ext>
            </a:extLst>
          </p:cNvPr>
          <p:cNvSpPr>
            <a:spLocks noGrp="1"/>
          </p:cNvSpPr>
          <p:nvPr>
            <p:ph type="body" sz="half" idx="2"/>
          </p:nvPr>
        </p:nvSpPr>
        <p:spPr>
          <a:xfrm>
            <a:off x="1056205" y="1296921"/>
            <a:ext cx="5001129" cy="3811588"/>
          </a:xfrm>
        </p:spPr>
        <p:txBody>
          <a:bodyPr>
            <a:noAutofit/>
          </a:bodyPr>
          <a:lstStyle/>
          <a:p>
            <a:pPr>
              <a:lnSpc>
                <a:spcPct val="100000"/>
              </a:lnSpc>
              <a:spcBef>
                <a:spcPts val="0"/>
              </a:spcBef>
            </a:pPr>
            <a:endParaRPr lang="en-US" sz="3600" b="0" i="1" dirty="0">
              <a:solidFill>
                <a:schemeClr val="bg1"/>
              </a:solidFill>
              <a:latin typeface="Gilda Display" pitchFamily="2" charset="0"/>
            </a:endParaRPr>
          </a:p>
          <a:p>
            <a:pPr>
              <a:lnSpc>
                <a:spcPct val="100000"/>
              </a:lnSpc>
              <a:spcBef>
                <a:spcPts val="0"/>
              </a:spcBef>
            </a:pPr>
            <a:r>
              <a:rPr lang="en-US" sz="3600" b="0" i="1" dirty="0">
                <a:solidFill>
                  <a:schemeClr val="bg1"/>
                </a:solidFill>
                <a:latin typeface="Gilda Display" pitchFamily="2" charset="0"/>
              </a:rPr>
              <a:t>I have no difficulty holding both logic and feeling at the same time, and it does not diminish my powers,   </a:t>
            </a:r>
          </a:p>
          <a:p>
            <a:pPr>
              <a:lnSpc>
                <a:spcPct val="100000"/>
              </a:lnSpc>
              <a:spcBef>
                <a:spcPts val="0"/>
              </a:spcBef>
            </a:pPr>
            <a:r>
              <a:rPr lang="en-US" sz="3600" b="0" i="1" dirty="0">
                <a:solidFill>
                  <a:schemeClr val="bg1"/>
                </a:solidFill>
                <a:latin typeface="Gilda Display" pitchFamily="2" charset="0"/>
              </a:rPr>
              <a:t>it EXPANDS them.” </a:t>
            </a:r>
          </a:p>
        </p:txBody>
      </p:sp>
      <p:pic>
        <p:nvPicPr>
          <p:cNvPr id="28" name="Picture 27" descr="A pink and white text&#10;&#10;Description automatically generated">
            <a:extLst>
              <a:ext uri="{FF2B5EF4-FFF2-40B4-BE49-F238E27FC236}">
                <a16:creationId xmlns:a16="http://schemas.microsoft.com/office/drawing/2014/main" id="{77E8CDFD-AD7A-BAC6-C74A-2B4EEA079DFA}"/>
              </a:ext>
            </a:extLst>
          </p:cNvPr>
          <p:cNvPicPr>
            <a:picLocks noChangeAspect="1"/>
          </p:cNvPicPr>
          <p:nvPr/>
        </p:nvPicPr>
        <p:blipFill>
          <a:blip r:embed="rId3"/>
          <a:stretch>
            <a:fillRect/>
          </a:stretch>
        </p:blipFill>
        <p:spPr>
          <a:xfrm>
            <a:off x="9210746" y="3429000"/>
            <a:ext cx="2683205" cy="1155560"/>
          </a:xfrm>
          <a:prstGeom prst="rect">
            <a:avLst/>
          </a:prstGeom>
        </p:spPr>
      </p:pic>
      <p:pic>
        <p:nvPicPr>
          <p:cNvPr id="32" name="Picture 31" descr="A pink and white quote sign&#10;&#10;Description automatically generated">
            <a:extLst>
              <a:ext uri="{FF2B5EF4-FFF2-40B4-BE49-F238E27FC236}">
                <a16:creationId xmlns:a16="http://schemas.microsoft.com/office/drawing/2014/main" id="{A98062EC-1A8D-03E2-D950-B74047A779FC}"/>
              </a:ext>
            </a:extLst>
          </p:cNvPr>
          <p:cNvPicPr>
            <a:picLocks noChangeAspect="1"/>
          </p:cNvPicPr>
          <p:nvPr/>
        </p:nvPicPr>
        <p:blipFill>
          <a:blip r:embed="rId4"/>
          <a:stretch>
            <a:fillRect/>
          </a:stretch>
        </p:blipFill>
        <p:spPr>
          <a:xfrm>
            <a:off x="337536" y="389279"/>
            <a:ext cx="1437338" cy="1360213"/>
          </a:xfrm>
          <a:prstGeom prst="rect">
            <a:avLst/>
          </a:prstGeom>
        </p:spPr>
      </p:pic>
      <p:sp>
        <p:nvSpPr>
          <p:cNvPr id="36" name="TextBox 35">
            <a:extLst>
              <a:ext uri="{FF2B5EF4-FFF2-40B4-BE49-F238E27FC236}">
                <a16:creationId xmlns:a16="http://schemas.microsoft.com/office/drawing/2014/main" id="{21A143C3-5059-3BC5-3E69-AD68DD496F0D}"/>
              </a:ext>
            </a:extLst>
          </p:cNvPr>
          <p:cNvSpPr txBox="1"/>
          <p:nvPr/>
        </p:nvSpPr>
        <p:spPr>
          <a:xfrm>
            <a:off x="3033942" y="5268691"/>
            <a:ext cx="3062057" cy="584775"/>
          </a:xfrm>
          <a:prstGeom prst="rect">
            <a:avLst/>
          </a:prstGeom>
          <a:noFill/>
        </p:spPr>
        <p:txBody>
          <a:bodyPr wrap="none" rtlCol="0">
            <a:spAutoFit/>
          </a:bodyPr>
          <a:lstStyle/>
          <a:p>
            <a:r>
              <a:rPr lang="en-US" sz="3200" b="1" dirty="0">
                <a:ln w="57150">
                  <a:noFill/>
                </a:ln>
                <a:solidFill>
                  <a:schemeClr val="accent3"/>
                </a:solidFill>
              </a:rPr>
              <a:t>- Lawyer Barbie</a:t>
            </a:r>
          </a:p>
        </p:txBody>
      </p:sp>
      <p:sp>
        <p:nvSpPr>
          <p:cNvPr id="2" name="Slide Number Placeholder 5">
            <a:extLst>
              <a:ext uri="{FF2B5EF4-FFF2-40B4-BE49-F238E27FC236}">
                <a16:creationId xmlns:a16="http://schemas.microsoft.com/office/drawing/2014/main" id="{725C3BE3-A564-77CF-6CFB-A7DF922A21AD}"/>
              </a:ext>
            </a:extLst>
          </p:cNvPr>
          <p:cNvSpPr>
            <a:spLocks noGrp="1"/>
          </p:cNvSpPr>
          <p:nvPr>
            <p:ph type="sldNum" sz="quarter" idx="4"/>
          </p:nvPr>
        </p:nvSpPr>
        <p:spPr>
          <a:xfrm>
            <a:off x="10875818" y="6525491"/>
            <a:ext cx="1163782" cy="195984"/>
          </a:xfrm>
          <a:prstGeom prst="rect">
            <a:avLst/>
          </a:prstGeom>
        </p:spPr>
        <p:txBody>
          <a:bodyPr/>
          <a:lstStyle>
            <a:lvl1pPr algn="r">
              <a:defRPr sz="800">
                <a:solidFill>
                  <a:schemeClr val="tx1"/>
                </a:solidFill>
              </a:defRPr>
            </a:lvl1pPr>
          </a:lstStyle>
          <a:p>
            <a:fld id="{BC7533A4-4A73-334D-8C5C-9E79E01D1301}" type="slidenum">
              <a:rPr lang="en-US" smtClean="0">
                <a:solidFill>
                  <a:schemeClr val="bg1"/>
                </a:solidFill>
              </a:rPr>
              <a:pPr/>
              <a:t>6</a:t>
            </a:fld>
            <a:endParaRPr lang="en-US" dirty="0">
              <a:solidFill>
                <a:schemeClr val="bg1"/>
              </a:solidFill>
            </a:endParaRPr>
          </a:p>
        </p:txBody>
      </p:sp>
    </p:spTree>
    <p:extLst>
      <p:ext uri="{BB962C8B-B14F-4D97-AF65-F5344CB8AC3E}">
        <p14:creationId xmlns:p14="http://schemas.microsoft.com/office/powerpoint/2010/main" val="2256551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C773DF9-AF02-8528-7038-AC73E6948A4C}"/>
              </a:ext>
            </a:extLst>
          </p:cNvPr>
          <p:cNvPicPr>
            <a:picLocks noChangeAspect="1"/>
          </p:cNvPicPr>
          <p:nvPr/>
        </p:nvPicPr>
        <p:blipFill>
          <a:blip r:embed="rId3"/>
          <a:srcRect/>
          <a:stretch/>
        </p:blipFill>
        <p:spPr>
          <a:xfrm>
            <a:off x="952" y="0"/>
            <a:ext cx="12190095" cy="6858000"/>
          </a:xfrm>
          <a:prstGeom prst="rect">
            <a:avLst/>
          </a:prstGeom>
        </p:spPr>
      </p:pic>
      <p:sp>
        <p:nvSpPr>
          <p:cNvPr id="2" name="Title 1">
            <a:extLst>
              <a:ext uri="{FF2B5EF4-FFF2-40B4-BE49-F238E27FC236}">
                <a16:creationId xmlns:a16="http://schemas.microsoft.com/office/drawing/2014/main" id="{B8A5B85C-6604-3B44-8D25-EB33A183922C}"/>
              </a:ext>
            </a:extLst>
          </p:cNvPr>
          <p:cNvSpPr>
            <a:spLocks noGrp="1"/>
          </p:cNvSpPr>
          <p:nvPr>
            <p:ph type="title"/>
          </p:nvPr>
        </p:nvSpPr>
        <p:spPr>
          <a:xfrm>
            <a:off x="6484318" y="868080"/>
            <a:ext cx="5520083" cy="1325563"/>
          </a:xfrm>
        </p:spPr>
        <p:txBody>
          <a:bodyPr>
            <a:noAutofit/>
          </a:bodyPr>
          <a:lstStyle/>
          <a:p>
            <a:r>
              <a:rPr lang="en-US" sz="4800" dirty="0"/>
              <a:t>Emo•tion•al </a:t>
            </a:r>
            <a:br>
              <a:rPr lang="en-US" sz="4800" dirty="0"/>
            </a:br>
            <a:r>
              <a:rPr lang="en-US" sz="4800" dirty="0"/>
              <a:t>In•tel•li•gence (EQ)</a:t>
            </a:r>
          </a:p>
        </p:txBody>
      </p:sp>
      <p:sp>
        <p:nvSpPr>
          <p:cNvPr id="3" name="Content Placeholder 2">
            <a:extLst>
              <a:ext uri="{FF2B5EF4-FFF2-40B4-BE49-F238E27FC236}">
                <a16:creationId xmlns:a16="http://schemas.microsoft.com/office/drawing/2014/main" id="{8156AC36-3260-A744-B6C9-F0999D0B7C06}"/>
              </a:ext>
            </a:extLst>
          </p:cNvPr>
          <p:cNvSpPr>
            <a:spLocks noGrp="1"/>
          </p:cNvSpPr>
          <p:nvPr>
            <p:ph idx="1"/>
          </p:nvPr>
        </p:nvSpPr>
        <p:spPr>
          <a:xfrm>
            <a:off x="6519517" y="2881687"/>
            <a:ext cx="5245219" cy="1094626"/>
          </a:xfrm>
        </p:spPr>
        <p:txBody>
          <a:bodyPr>
            <a:normAutofit/>
          </a:bodyPr>
          <a:lstStyle/>
          <a:p>
            <a:pPr>
              <a:lnSpc>
                <a:spcPct val="100000"/>
              </a:lnSpc>
            </a:pPr>
            <a:r>
              <a:rPr lang="en-US" sz="2000" b="0" dirty="0">
                <a:solidFill>
                  <a:schemeClr val="tx1"/>
                </a:solidFill>
                <a:latin typeface="+mj-lt"/>
              </a:rPr>
              <a:t>The ability to understand and manage your emotions, as well as recognize and influence the emotions of those around you</a:t>
            </a:r>
          </a:p>
          <a:p>
            <a:pPr>
              <a:lnSpc>
                <a:spcPct val="100000"/>
              </a:lnSpc>
            </a:pPr>
            <a:endParaRPr lang="en-US" sz="2000" dirty="0">
              <a:solidFill>
                <a:schemeClr val="tx1"/>
              </a:solidFill>
              <a:latin typeface="+mj-lt"/>
            </a:endParaRPr>
          </a:p>
        </p:txBody>
      </p:sp>
      <p:sp>
        <p:nvSpPr>
          <p:cNvPr id="12" name="TextBox 11">
            <a:extLst>
              <a:ext uri="{FF2B5EF4-FFF2-40B4-BE49-F238E27FC236}">
                <a16:creationId xmlns:a16="http://schemas.microsoft.com/office/drawing/2014/main" id="{AD2E5B7C-6FB6-C927-BCDA-CA54881BB1B6}"/>
              </a:ext>
            </a:extLst>
          </p:cNvPr>
          <p:cNvSpPr txBox="1"/>
          <p:nvPr/>
        </p:nvSpPr>
        <p:spPr>
          <a:xfrm>
            <a:off x="9951862" y="2222943"/>
            <a:ext cx="887123" cy="400110"/>
          </a:xfrm>
          <a:prstGeom prst="rect">
            <a:avLst/>
          </a:prstGeom>
          <a:noFill/>
        </p:spPr>
        <p:txBody>
          <a:bodyPr wrap="square">
            <a:spAutoFit/>
          </a:bodyPr>
          <a:lstStyle/>
          <a:p>
            <a:pPr>
              <a:lnSpc>
                <a:spcPct val="100000"/>
              </a:lnSpc>
            </a:pPr>
            <a:r>
              <a:rPr lang="en-US" sz="2000" b="1" i="1" dirty="0">
                <a:solidFill>
                  <a:schemeClr val="tx2"/>
                </a:solidFill>
              </a:rPr>
              <a:t>noun</a:t>
            </a:r>
          </a:p>
        </p:txBody>
      </p:sp>
      <p:pic>
        <p:nvPicPr>
          <p:cNvPr id="14" name="Picture 13">
            <a:extLst>
              <a:ext uri="{FF2B5EF4-FFF2-40B4-BE49-F238E27FC236}">
                <a16:creationId xmlns:a16="http://schemas.microsoft.com/office/drawing/2014/main" id="{0DCE7B40-C3F8-35D8-5BC3-380B6A98B4E5}"/>
              </a:ext>
            </a:extLst>
          </p:cNvPr>
          <p:cNvPicPr>
            <a:picLocks noChangeAspect="1"/>
          </p:cNvPicPr>
          <p:nvPr/>
        </p:nvPicPr>
        <p:blipFill>
          <a:blip r:embed="rId4">
            <a:alphaModFix amt="70000"/>
          </a:blip>
          <a:stretch>
            <a:fillRect/>
          </a:stretch>
        </p:blipFill>
        <p:spPr>
          <a:xfrm>
            <a:off x="6519517" y="2205907"/>
            <a:ext cx="3432345" cy="512108"/>
          </a:xfrm>
          <a:prstGeom prst="rect">
            <a:avLst/>
          </a:prstGeom>
        </p:spPr>
      </p:pic>
      <p:sp>
        <p:nvSpPr>
          <p:cNvPr id="4" name="Slide Number Placeholder 5">
            <a:extLst>
              <a:ext uri="{FF2B5EF4-FFF2-40B4-BE49-F238E27FC236}">
                <a16:creationId xmlns:a16="http://schemas.microsoft.com/office/drawing/2014/main" id="{803C0C98-6D8E-7D76-4929-9178CBE222FB}"/>
              </a:ext>
            </a:extLst>
          </p:cNvPr>
          <p:cNvSpPr>
            <a:spLocks noGrp="1"/>
          </p:cNvSpPr>
          <p:nvPr>
            <p:ph type="sldNum" sz="quarter" idx="4"/>
          </p:nvPr>
        </p:nvSpPr>
        <p:spPr>
          <a:xfrm>
            <a:off x="10875818" y="6525491"/>
            <a:ext cx="1163782" cy="195984"/>
          </a:xfrm>
          <a:prstGeom prst="rect">
            <a:avLst/>
          </a:prstGeom>
        </p:spPr>
        <p:txBody>
          <a:bodyPr/>
          <a:lstStyle>
            <a:lvl1pPr algn="r">
              <a:defRPr sz="800">
                <a:solidFill>
                  <a:schemeClr val="tx1"/>
                </a:solidFill>
              </a:defRPr>
            </a:lvl1pPr>
          </a:lstStyle>
          <a:p>
            <a:fld id="{BC7533A4-4A73-334D-8C5C-9E79E01D1301}" type="slidenum">
              <a:rPr lang="en-US" smtClean="0"/>
              <a:pPr/>
              <a:t>7</a:t>
            </a:fld>
            <a:endParaRPr lang="en-US" dirty="0"/>
          </a:p>
        </p:txBody>
      </p:sp>
    </p:spTree>
    <p:extLst>
      <p:ext uri="{BB962C8B-B14F-4D97-AF65-F5344CB8AC3E}">
        <p14:creationId xmlns:p14="http://schemas.microsoft.com/office/powerpoint/2010/main" val="2947138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472869B-FA07-2814-FDD5-8610D51A0130}"/>
              </a:ext>
            </a:extLst>
          </p:cNvPr>
          <p:cNvPicPr>
            <a:picLocks noChangeAspect="1"/>
          </p:cNvPicPr>
          <p:nvPr/>
        </p:nvPicPr>
        <p:blipFill>
          <a:blip r:embed="rId2"/>
          <a:srcRect/>
          <a:stretch/>
        </p:blipFill>
        <p:spPr>
          <a:xfrm>
            <a:off x="0" y="0"/>
            <a:ext cx="12192000" cy="6858000"/>
          </a:xfrm>
          <a:prstGeom prst="rect">
            <a:avLst/>
          </a:prstGeom>
        </p:spPr>
      </p:pic>
      <p:sp>
        <p:nvSpPr>
          <p:cNvPr id="4" name="Slide Number Placeholder 5">
            <a:extLst>
              <a:ext uri="{FF2B5EF4-FFF2-40B4-BE49-F238E27FC236}">
                <a16:creationId xmlns:a16="http://schemas.microsoft.com/office/drawing/2014/main" id="{5DEFC9AD-0C31-2E86-3E56-6F65C99462A9}"/>
              </a:ext>
            </a:extLst>
          </p:cNvPr>
          <p:cNvSpPr>
            <a:spLocks noGrp="1"/>
          </p:cNvSpPr>
          <p:nvPr>
            <p:ph type="sldNum" sz="quarter" idx="4"/>
          </p:nvPr>
        </p:nvSpPr>
        <p:spPr>
          <a:xfrm>
            <a:off x="10875818" y="6525491"/>
            <a:ext cx="1163782" cy="195984"/>
          </a:xfrm>
          <a:prstGeom prst="rect">
            <a:avLst/>
          </a:prstGeom>
        </p:spPr>
        <p:txBody>
          <a:bodyPr/>
          <a:lstStyle>
            <a:lvl1pPr algn="r">
              <a:defRPr sz="800">
                <a:solidFill>
                  <a:schemeClr val="tx1"/>
                </a:solidFill>
              </a:defRPr>
            </a:lvl1pPr>
          </a:lstStyle>
          <a:p>
            <a:fld id="{BC7533A4-4A73-334D-8C5C-9E79E01D1301}" type="slidenum">
              <a:rPr lang="en-US" smtClean="0"/>
              <a:pPr/>
              <a:t>8</a:t>
            </a:fld>
            <a:endParaRPr lang="en-US" dirty="0"/>
          </a:p>
        </p:txBody>
      </p:sp>
      <p:sp>
        <p:nvSpPr>
          <p:cNvPr id="5" name="Title 1">
            <a:extLst>
              <a:ext uri="{FF2B5EF4-FFF2-40B4-BE49-F238E27FC236}">
                <a16:creationId xmlns:a16="http://schemas.microsoft.com/office/drawing/2014/main" id="{2F05B5FC-D99C-3679-768E-C2B1845639EF}"/>
              </a:ext>
            </a:extLst>
          </p:cNvPr>
          <p:cNvSpPr txBox="1">
            <a:spLocks/>
          </p:cNvSpPr>
          <p:nvPr/>
        </p:nvSpPr>
        <p:spPr>
          <a:xfrm>
            <a:off x="4343165" y="2493901"/>
            <a:ext cx="7389144"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chemeClr val="tx2"/>
                </a:solidFill>
                <a:latin typeface="+mn-lt"/>
              </a:rPr>
              <a:t>EMOTIONAL REGULATION AND FACILITY</a:t>
            </a:r>
          </a:p>
        </p:txBody>
      </p:sp>
      <p:sp>
        <p:nvSpPr>
          <p:cNvPr id="6" name="Content Placeholder 2">
            <a:extLst>
              <a:ext uri="{FF2B5EF4-FFF2-40B4-BE49-F238E27FC236}">
                <a16:creationId xmlns:a16="http://schemas.microsoft.com/office/drawing/2014/main" id="{AF195ED7-622A-054A-0389-A1A52954844D}"/>
              </a:ext>
            </a:extLst>
          </p:cNvPr>
          <p:cNvSpPr txBox="1">
            <a:spLocks/>
          </p:cNvSpPr>
          <p:nvPr/>
        </p:nvSpPr>
        <p:spPr>
          <a:xfrm>
            <a:off x="4343165" y="3581320"/>
            <a:ext cx="6369977" cy="759396"/>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4000">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6600" dirty="0"/>
              <a:t>What it is </a:t>
            </a:r>
            <a:r>
              <a:rPr lang="en-US" sz="6600" b="1" dirty="0"/>
              <a:t>NOT</a:t>
            </a:r>
          </a:p>
        </p:txBody>
      </p:sp>
      <p:sp>
        <p:nvSpPr>
          <p:cNvPr id="2" name="Freeform: Shape 1">
            <a:extLst>
              <a:ext uri="{FF2B5EF4-FFF2-40B4-BE49-F238E27FC236}">
                <a16:creationId xmlns:a16="http://schemas.microsoft.com/office/drawing/2014/main" id="{D46EE409-52FD-786C-D5B6-BDEC280CA902}"/>
              </a:ext>
            </a:extLst>
          </p:cNvPr>
          <p:cNvSpPr/>
          <p:nvPr/>
        </p:nvSpPr>
        <p:spPr>
          <a:xfrm rot="536142" flipH="1" flipV="1">
            <a:off x="8299115" y="4167421"/>
            <a:ext cx="1816684" cy="304800"/>
          </a:xfrm>
          <a:custGeom>
            <a:avLst/>
            <a:gdLst>
              <a:gd name="connsiteX0" fmla="*/ 0 w 1816684"/>
              <a:gd name="connsiteY0" fmla="*/ 304800 h 304800"/>
              <a:gd name="connsiteX1" fmla="*/ 1788424 w 1816684"/>
              <a:gd name="connsiteY1" fmla="*/ 0 h 304800"/>
              <a:gd name="connsiteX2" fmla="*/ 1816684 w 1816684"/>
              <a:gd name="connsiteY2" fmla="*/ 26895 h 304800"/>
            </a:gdLst>
            <a:ahLst/>
            <a:cxnLst>
              <a:cxn ang="0">
                <a:pos x="connsiteX0" y="connsiteY0"/>
              </a:cxn>
              <a:cxn ang="0">
                <a:pos x="connsiteX1" y="connsiteY1"/>
              </a:cxn>
              <a:cxn ang="0">
                <a:pos x="connsiteX2" y="connsiteY2"/>
              </a:cxn>
            </a:cxnLst>
            <a:rect l="l" t="t" r="r" b="b"/>
            <a:pathLst>
              <a:path w="1816684" h="304800" fill="none" extrusionOk="0">
                <a:moveTo>
                  <a:pt x="0" y="304800"/>
                </a:moveTo>
                <a:cubicBezTo>
                  <a:pt x="508432" y="242018"/>
                  <a:pt x="1175619" y="406112"/>
                  <a:pt x="1788424" y="0"/>
                </a:cubicBezTo>
                <a:cubicBezTo>
                  <a:pt x="1809373" y="8999"/>
                  <a:pt x="1805683" y="-889"/>
                  <a:pt x="1816684" y="26895"/>
                </a:cubicBezTo>
              </a:path>
              <a:path w="1816684" h="304800" stroke="0" extrusionOk="0">
                <a:moveTo>
                  <a:pt x="0" y="304800"/>
                </a:moveTo>
                <a:cubicBezTo>
                  <a:pt x="483988" y="90156"/>
                  <a:pt x="1104322" y="297110"/>
                  <a:pt x="1788424" y="0"/>
                </a:cubicBezTo>
                <a:cubicBezTo>
                  <a:pt x="1815329" y="11252"/>
                  <a:pt x="1800897" y="-1718"/>
                  <a:pt x="1816684" y="26895"/>
                </a:cubicBezTo>
              </a:path>
            </a:pathLst>
          </a:custGeom>
          <a:ln w="38100" cap="rnd">
            <a:solidFill>
              <a:schemeClr val="accent3">
                <a:lumMod val="50000"/>
              </a:schemeClr>
            </a:solidFill>
            <a:extLst>
              <a:ext uri="{C807C97D-BFC1-408E-A445-0C87EB9F89A2}">
                <ask:lineSketchStyleProps xmlns:ask="http://schemas.microsoft.com/office/drawing/2018/sketchyshapes" sd="1219033472">
                  <a:custGeom>
                    <a:avLst/>
                    <a:gdLst>
                      <a:gd name="connsiteX0" fmla="*/ 0 w 4034118"/>
                      <a:gd name="connsiteY0" fmla="*/ 304800 h 304800"/>
                      <a:gd name="connsiteX1" fmla="*/ 3971365 w 4034118"/>
                      <a:gd name="connsiteY1" fmla="*/ 0 h 304800"/>
                      <a:gd name="connsiteX2" fmla="*/ 4034118 w 4034118"/>
                      <a:gd name="connsiteY2" fmla="*/ 26895 h 304800"/>
                    </a:gdLst>
                    <a:ahLst/>
                    <a:cxnLst>
                      <a:cxn ang="0">
                        <a:pos x="connsiteX0" y="connsiteY0"/>
                      </a:cxn>
                      <a:cxn ang="0">
                        <a:pos x="connsiteX1" y="connsiteY1"/>
                      </a:cxn>
                      <a:cxn ang="0">
                        <a:pos x="connsiteX2" y="connsiteY2"/>
                      </a:cxn>
                    </a:cxnLst>
                    <a:rect l="l" t="t" r="r" b="b"/>
                    <a:pathLst>
                      <a:path w="4034118" h="304800">
                        <a:moveTo>
                          <a:pt x="0" y="304800"/>
                        </a:moveTo>
                        <a:cubicBezTo>
                          <a:pt x="1319651" y="158185"/>
                          <a:pt x="2669089" y="260461"/>
                          <a:pt x="3971365" y="0"/>
                        </a:cubicBezTo>
                        <a:cubicBezTo>
                          <a:pt x="4024476" y="10623"/>
                          <a:pt x="4005414" y="-1809"/>
                          <a:pt x="4034118" y="26895"/>
                        </a:cubicBezTo>
                      </a:path>
                    </a:pathLst>
                  </a:custGeom>
                  <ask:type>
                    <ask:lineSketchFreehan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997257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E3D5DF2-D46A-0A6E-B1DF-FF6D150973DB}"/>
              </a:ext>
            </a:extLst>
          </p:cNvPr>
          <p:cNvPicPr>
            <a:picLocks noChangeAspect="1"/>
          </p:cNvPicPr>
          <p:nvPr/>
        </p:nvPicPr>
        <p:blipFill>
          <a:blip r:embed="rId2"/>
          <a:srcRect/>
          <a:stretch/>
        </p:blipFill>
        <p:spPr>
          <a:xfrm>
            <a:off x="1905" y="0"/>
            <a:ext cx="12190095" cy="6858000"/>
          </a:xfrm>
          <a:prstGeom prst="rect">
            <a:avLst/>
          </a:prstGeom>
        </p:spPr>
      </p:pic>
      <p:sp>
        <p:nvSpPr>
          <p:cNvPr id="13" name="Title 12">
            <a:extLst>
              <a:ext uri="{FF2B5EF4-FFF2-40B4-BE49-F238E27FC236}">
                <a16:creationId xmlns:a16="http://schemas.microsoft.com/office/drawing/2014/main" id="{D3FAE69F-3E3F-C79E-8120-5A229184372C}"/>
              </a:ext>
            </a:extLst>
          </p:cNvPr>
          <p:cNvSpPr>
            <a:spLocks noGrp="1"/>
          </p:cNvSpPr>
          <p:nvPr>
            <p:ph type="title"/>
          </p:nvPr>
        </p:nvSpPr>
        <p:spPr>
          <a:xfrm>
            <a:off x="838200" y="3279376"/>
            <a:ext cx="10515600" cy="1325563"/>
          </a:xfrm>
        </p:spPr>
        <p:txBody>
          <a:bodyPr>
            <a:normAutofit/>
          </a:bodyPr>
          <a:lstStyle/>
          <a:p>
            <a:r>
              <a:rPr lang="en-US" sz="6600" dirty="0"/>
              <a:t>What it </a:t>
            </a:r>
            <a:r>
              <a:rPr lang="en-US" sz="6600" b="1" dirty="0"/>
              <a:t>IS</a:t>
            </a:r>
          </a:p>
        </p:txBody>
      </p:sp>
      <p:sp>
        <p:nvSpPr>
          <p:cNvPr id="14" name="Content Placeholder 13">
            <a:extLst>
              <a:ext uri="{FF2B5EF4-FFF2-40B4-BE49-F238E27FC236}">
                <a16:creationId xmlns:a16="http://schemas.microsoft.com/office/drawing/2014/main" id="{27D952E6-1F31-55E1-C803-31F15F901015}"/>
              </a:ext>
            </a:extLst>
          </p:cNvPr>
          <p:cNvSpPr>
            <a:spLocks noGrp="1"/>
          </p:cNvSpPr>
          <p:nvPr>
            <p:ph idx="1"/>
          </p:nvPr>
        </p:nvSpPr>
        <p:spPr>
          <a:xfrm>
            <a:off x="838200" y="2916102"/>
            <a:ext cx="10515600" cy="521461"/>
          </a:xfrm>
        </p:spPr>
        <p:txBody>
          <a:bodyPr>
            <a:normAutofit/>
          </a:bodyPr>
          <a:lstStyle/>
          <a:p>
            <a:r>
              <a:rPr lang="en-US" sz="2400" dirty="0"/>
              <a:t>EMOTIONAL REGULATION AND FACILITY</a:t>
            </a:r>
          </a:p>
        </p:txBody>
      </p:sp>
      <p:sp>
        <p:nvSpPr>
          <p:cNvPr id="4" name="Slide Number Placeholder 5">
            <a:extLst>
              <a:ext uri="{FF2B5EF4-FFF2-40B4-BE49-F238E27FC236}">
                <a16:creationId xmlns:a16="http://schemas.microsoft.com/office/drawing/2014/main" id="{5DEFC9AD-0C31-2E86-3E56-6F65C99462A9}"/>
              </a:ext>
            </a:extLst>
          </p:cNvPr>
          <p:cNvSpPr>
            <a:spLocks noGrp="1"/>
          </p:cNvSpPr>
          <p:nvPr>
            <p:ph type="sldNum" sz="quarter" idx="4"/>
          </p:nvPr>
        </p:nvSpPr>
        <p:spPr>
          <a:xfrm>
            <a:off x="10875818" y="6525491"/>
            <a:ext cx="1163782" cy="195984"/>
          </a:xfrm>
        </p:spPr>
        <p:txBody>
          <a:bodyPr/>
          <a:lstStyle>
            <a:lvl1pPr algn="r">
              <a:defRPr sz="800">
                <a:solidFill>
                  <a:schemeClr val="tx1"/>
                </a:solidFill>
              </a:defRPr>
            </a:lvl1pPr>
          </a:lstStyle>
          <a:p>
            <a:fld id="{BC7533A4-4A73-334D-8C5C-9E79E01D1301}" type="slidenum">
              <a:rPr lang="en-US" smtClean="0"/>
              <a:pPr/>
              <a:t>9</a:t>
            </a:fld>
            <a:endParaRPr lang="en-US" dirty="0"/>
          </a:p>
        </p:txBody>
      </p:sp>
      <p:sp>
        <p:nvSpPr>
          <p:cNvPr id="8" name="Title 1">
            <a:extLst>
              <a:ext uri="{FF2B5EF4-FFF2-40B4-BE49-F238E27FC236}">
                <a16:creationId xmlns:a16="http://schemas.microsoft.com/office/drawing/2014/main" id="{556E6848-C211-5C64-74ED-D045A47FCFCA}"/>
              </a:ext>
            </a:extLst>
          </p:cNvPr>
          <p:cNvSpPr txBox="1">
            <a:spLocks/>
          </p:cNvSpPr>
          <p:nvPr/>
        </p:nvSpPr>
        <p:spPr>
          <a:xfrm>
            <a:off x="726662" y="2493901"/>
            <a:ext cx="7389144"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400" b="1" dirty="0">
              <a:solidFill>
                <a:schemeClr val="tx2"/>
              </a:solidFill>
              <a:latin typeface="+mn-lt"/>
            </a:endParaRPr>
          </a:p>
        </p:txBody>
      </p:sp>
      <p:sp>
        <p:nvSpPr>
          <p:cNvPr id="11" name="Freeform: Shape 10">
            <a:extLst>
              <a:ext uri="{FF2B5EF4-FFF2-40B4-BE49-F238E27FC236}">
                <a16:creationId xmlns:a16="http://schemas.microsoft.com/office/drawing/2014/main" id="{43898FCD-833C-AEEA-51B2-A098616AE387}"/>
              </a:ext>
            </a:extLst>
          </p:cNvPr>
          <p:cNvSpPr/>
          <p:nvPr/>
        </p:nvSpPr>
        <p:spPr>
          <a:xfrm rot="938920" flipH="1" flipV="1">
            <a:off x="3942575" y="4201899"/>
            <a:ext cx="957318" cy="304800"/>
          </a:xfrm>
          <a:custGeom>
            <a:avLst/>
            <a:gdLst>
              <a:gd name="connsiteX0" fmla="*/ 0 w 957318"/>
              <a:gd name="connsiteY0" fmla="*/ 304800 h 304800"/>
              <a:gd name="connsiteX1" fmla="*/ 942426 w 957318"/>
              <a:gd name="connsiteY1" fmla="*/ 0 h 304800"/>
              <a:gd name="connsiteX2" fmla="*/ 957318 w 957318"/>
              <a:gd name="connsiteY2" fmla="*/ 26895 h 304800"/>
            </a:gdLst>
            <a:ahLst/>
            <a:cxnLst>
              <a:cxn ang="0">
                <a:pos x="connsiteX0" y="connsiteY0"/>
              </a:cxn>
              <a:cxn ang="0">
                <a:pos x="connsiteX1" y="connsiteY1"/>
              </a:cxn>
              <a:cxn ang="0">
                <a:pos x="connsiteX2" y="connsiteY2"/>
              </a:cxn>
            </a:cxnLst>
            <a:rect l="l" t="t" r="r" b="b"/>
            <a:pathLst>
              <a:path w="957318" h="304800" fill="none" extrusionOk="0">
                <a:moveTo>
                  <a:pt x="0" y="304800"/>
                </a:moveTo>
                <a:cubicBezTo>
                  <a:pt x="297420" y="173556"/>
                  <a:pt x="631263" y="272209"/>
                  <a:pt x="942426" y="0"/>
                </a:cubicBezTo>
                <a:cubicBezTo>
                  <a:pt x="952363" y="9164"/>
                  <a:pt x="951966" y="-1111"/>
                  <a:pt x="957318" y="26895"/>
                </a:cubicBezTo>
              </a:path>
              <a:path w="957318" h="304800" stroke="0" extrusionOk="0">
                <a:moveTo>
                  <a:pt x="0" y="304800"/>
                </a:moveTo>
                <a:cubicBezTo>
                  <a:pt x="285609" y="141191"/>
                  <a:pt x="621730" y="264837"/>
                  <a:pt x="942426" y="0"/>
                </a:cubicBezTo>
                <a:cubicBezTo>
                  <a:pt x="957312" y="11104"/>
                  <a:pt x="949595" y="-1780"/>
                  <a:pt x="957318" y="26895"/>
                </a:cubicBezTo>
              </a:path>
            </a:pathLst>
          </a:custGeom>
          <a:ln w="38100" cap="rnd">
            <a:solidFill>
              <a:schemeClr val="accent3">
                <a:lumMod val="50000"/>
              </a:schemeClr>
            </a:solidFill>
            <a:extLst>
              <a:ext uri="{C807C97D-BFC1-408E-A445-0C87EB9F89A2}">
                <ask:lineSketchStyleProps xmlns:ask="http://schemas.microsoft.com/office/drawing/2018/sketchyshapes" sd="1219033472">
                  <a:custGeom>
                    <a:avLst/>
                    <a:gdLst>
                      <a:gd name="connsiteX0" fmla="*/ 0 w 4034118"/>
                      <a:gd name="connsiteY0" fmla="*/ 304800 h 304800"/>
                      <a:gd name="connsiteX1" fmla="*/ 3971365 w 4034118"/>
                      <a:gd name="connsiteY1" fmla="*/ 0 h 304800"/>
                      <a:gd name="connsiteX2" fmla="*/ 4034118 w 4034118"/>
                      <a:gd name="connsiteY2" fmla="*/ 26895 h 304800"/>
                    </a:gdLst>
                    <a:ahLst/>
                    <a:cxnLst>
                      <a:cxn ang="0">
                        <a:pos x="connsiteX0" y="connsiteY0"/>
                      </a:cxn>
                      <a:cxn ang="0">
                        <a:pos x="connsiteX1" y="connsiteY1"/>
                      </a:cxn>
                      <a:cxn ang="0">
                        <a:pos x="connsiteX2" y="connsiteY2"/>
                      </a:cxn>
                    </a:cxnLst>
                    <a:rect l="l" t="t" r="r" b="b"/>
                    <a:pathLst>
                      <a:path w="4034118" h="304800">
                        <a:moveTo>
                          <a:pt x="0" y="304800"/>
                        </a:moveTo>
                        <a:cubicBezTo>
                          <a:pt x="1319651" y="158185"/>
                          <a:pt x="2669089" y="260461"/>
                          <a:pt x="3971365" y="0"/>
                        </a:cubicBezTo>
                        <a:cubicBezTo>
                          <a:pt x="4024476" y="10623"/>
                          <a:pt x="4005414" y="-1809"/>
                          <a:pt x="4034118" y="26895"/>
                        </a:cubicBezTo>
                      </a:path>
                    </a:pathLst>
                  </a:custGeom>
                  <ask:type>
                    <ask:lineSketchFreehan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60826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Breathing Room">
      <a:dk1>
        <a:sysClr val="windowText" lastClr="000000"/>
      </a:dk1>
      <a:lt1>
        <a:srgbClr val="FAF9F8"/>
      </a:lt1>
      <a:dk2>
        <a:srgbClr val="39542A"/>
      </a:dk2>
      <a:lt2>
        <a:srgbClr val="FAF9F8"/>
      </a:lt2>
      <a:accent1>
        <a:srgbClr val="5EC4C8"/>
      </a:accent1>
      <a:accent2>
        <a:srgbClr val="E2EEEE"/>
      </a:accent2>
      <a:accent3>
        <a:srgbClr val="F3DCE9"/>
      </a:accent3>
      <a:accent4>
        <a:srgbClr val="FCF0A8"/>
      </a:accent4>
      <a:accent5>
        <a:srgbClr val="CADEBE"/>
      </a:accent5>
      <a:accent6>
        <a:srgbClr val="97B2A9"/>
      </a:accent6>
      <a:hlink>
        <a:srgbClr val="5EC4C8"/>
      </a:hlink>
      <a:folHlink>
        <a:srgbClr val="97B2A9"/>
      </a:folHlink>
    </a:clrScheme>
    <a:fontScheme name="Breathing Room">
      <a:majorFont>
        <a:latin typeface="Gilda Display"/>
        <a:ea typeface=""/>
        <a:cs typeface=""/>
      </a:majorFont>
      <a:minorFont>
        <a:latin typeface="Lato"/>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8795</TotalTime>
  <Words>1243</Words>
  <Application>Microsoft Macintosh PowerPoint</Application>
  <PresentationFormat>Widescreen</PresentationFormat>
  <Paragraphs>268</Paragraphs>
  <Slides>24</Slides>
  <Notes>18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Calibri</vt:lpstr>
      <vt:lpstr>Gilda Display</vt:lpstr>
      <vt:lpstr>Lato</vt:lpstr>
      <vt:lpstr>Source Sans Pro</vt:lpstr>
      <vt:lpstr>Tahoma</vt:lpstr>
      <vt:lpstr>Wingdings</vt:lpstr>
      <vt:lpstr>Office Theme</vt:lpstr>
      <vt:lpstr>PowerPoint Presentation</vt:lpstr>
      <vt:lpstr>PowerPoint Presentation</vt:lpstr>
      <vt:lpstr>PowerPoint Presentation</vt:lpstr>
      <vt:lpstr>Harnessing our Emotions</vt:lpstr>
      <vt:lpstr>'There’s  NO CRYING  in baseball!</vt:lpstr>
      <vt:lpstr>PowerPoint Presentation</vt:lpstr>
      <vt:lpstr>Emo•tion•al  In•tel•li•gence (EQ)</vt:lpstr>
      <vt:lpstr>PowerPoint Presentation</vt:lpstr>
      <vt:lpstr>What it IS</vt:lpstr>
      <vt:lpstr>Core Emotions and Their Purpose</vt:lpstr>
      <vt:lpstr>The Four Directions of Emotional Facility</vt:lpstr>
      <vt:lpstr>Ability to notice what is happening inside yourself and others</vt:lpstr>
      <vt:lpstr>The Four Directions of Emotional Facility</vt:lpstr>
      <vt:lpstr>Our Emotional Toolkit</vt:lpstr>
      <vt:lpstr>PHYSICAL SYMPTOMS OF HIJACK</vt:lpstr>
      <vt:lpstr>PowerPoint Presentation</vt:lpstr>
      <vt:lpstr>LABEL</vt:lpstr>
      <vt:lpstr>ANALYZE</vt:lpstr>
      <vt:lpstr>ANALYZE</vt:lpstr>
      <vt:lpstr>ANALYZE</vt:lpstr>
      <vt:lpstr>ACT!</vt:lpstr>
      <vt:lpstr>DECISION TREE</vt:lpstr>
      <vt:lpstr>      Let’s Hang Out!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SkillUp: Harnessing our Emotions</dc:title>
  <dc:creator>Microsoft Office User</dc:creator>
  <cp:lastModifiedBy>Melissa Buriak</cp:lastModifiedBy>
  <cp:revision>25</cp:revision>
  <cp:lastPrinted>2024-04-22T21:09:07Z</cp:lastPrinted>
  <dcterms:created xsi:type="dcterms:W3CDTF">2024-04-03T18:54:46Z</dcterms:created>
  <dcterms:modified xsi:type="dcterms:W3CDTF">2024-04-23T17:04:15Z</dcterms:modified>
</cp:coreProperties>
</file>