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4"/>
  </p:sldMasterIdLst>
  <p:notesMasterIdLst>
    <p:notesMasterId r:id="rId34"/>
  </p:notesMasterIdLst>
  <p:handoutMasterIdLst>
    <p:handoutMasterId r:id="rId35"/>
  </p:handoutMasterIdLst>
  <p:sldIdLst>
    <p:sldId id="256" r:id="rId5"/>
    <p:sldId id="875" r:id="rId6"/>
    <p:sldId id="876" r:id="rId7"/>
    <p:sldId id="508" r:id="rId8"/>
    <p:sldId id="861" r:id="rId9"/>
    <p:sldId id="858" r:id="rId10"/>
    <p:sldId id="831" r:id="rId11"/>
    <p:sldId id="497" r:id="rId12"/>
    <p:sldId id="479" r:id="rId13"/>
    <p:sldId id="859" r:id="rId14"/>
    <p:sldId id="850" r:id="rId15"/>
    <p:sldId id="871" r:id="rId16"/>
    <p:sldId id="844" r:id="rId17"/>
    <p:sldId id="872" r:id="rId18"/>
    <p:sldId id="849" r:id="rId19"/>
    <p:sldId id="873" r:id="rId20"/>
    <p:sldId id="862" r:id="rId21"/>
    <p:sldId id="860" r:id="rId22"/>
    <p:sldId id="281" r:id="rId23"/>
    <p:sldId id="863" r:id="rId24"/>
    <p:sldId id="864" r:id="rId25"/>
    <p:sldId id="865" r:id="rId26"/>
    <p:sldId id="509" r:id="rId27"/>
    <p:sldId id="825" r:id="rId28"/>
    <p:sldId id="510" r:id="rId29"/>
    <p:sldId id="465" r:id="rId30"/>
    <p:sldId id="826" r:id="rId31"/>
    <p:sldId id="866" r:id="rId32"/>
    <p:sldId id="874" r:id="rId33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48" userDrawn="1">
          <p15:clr>
            <a:srgbClr val="A4A3A4"/>
          </p15:clr>
        </p15:guide>
        <p15:guide id="2" pos="7080" userDrawn="1">
          <p15:clr>
            <a:srgbClr val="A4A3A4"/>
          </p15:clr>
        </p15:guide>
        <p15:guide id="3" pos="51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DA70"/>
    <a:srgbClr val="FF0000"/>
    <a:srgbClr val="0000FF"/>
    <a:srgbClr val="36CF13"/>
    <a:srgbClr val="84C600"/>
    <a:srgbClr val="2B3259"/>
    <a:srgbClr val="C7D2D7"/>
    <a:srgbClr val="5650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88" autoAdjust="0"/>
    <p:restoredTop sz="62449" autoAdjust="0"/>
  </p:normalViewPr>
  <p:slideViewPr>
    <p:cSldViewPr snapToGrid="0">
      <p:cViewPr varScale="1">
        <p:scale>
          <a:sx n="43" d="100"/>
          <a:sy n="43" d="100"/>
        </p:scale>
        <p:origin x="1794" y="42"/>
      </p:cViewPr>
      <p:guideLst>
        <p:guide orient="horz" pos="1848"/>
        <p:guide pos="7080"/>
        <p:guide pos="51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29" d="100"/>
          <a:sy n="129" d="100"/>
        </p:scale>
        <p:origin x="196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F0975E-4C14-462C-8BBA-4C8C855CC55A}" type="doc">
      <dgm:prSet loTypeId="urn:microsoft.com/office/officeart/2005/8/layout/hierarchy1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C7DEA9A-402A-4527-86CD-5F6989D26BA5}">
      <dgm:prSet/>
      <dgm:spPr>
        <a:ln>
          <a:solidFill>
            <a:srgbClr val="FF0000"/>
          </a:solidFill>
        </a:ln>
      </dgm:spPr>
      <dgm:t>
        <a:bodyPr/>
        <a:lstStyle/>
        <a:p>
          <a:r>
            <a:rPr lang="en-US" dirty="0"/>
            <a:t>Correlations</a:t>
          </a:r>
        </a:p>
      </dgm:t>
    </dgm:pt>
    <dgm:pt modelId="{C7CA923A-AE6B-4751-87DA-2113EDE2BA13}" type="parTrans" cxnId="{6405EFD8-E6C4-41E0-B0F8-58643EFD28E0}">
      <dgm:prSet/>
      <dgm:spPr/>
      <dgm:t>
        <a:bodyPr/>
        <a:lstStyle/>
        <a:p>
          <a:endParaRPr lang="en-US"/>
        </a:p>
      </dgm:t>
    </dgm:pt>
    <dgm:pt modelId="{8CDA046A-6DC1-48E6-B24F-2ADCC8FCC41F}" type="sibTrans" cxnId="{6405EFD8-E6C4-41E0-B0F8-58643EFD28E0}">
      <dgm:prSet/>
      <dgm:spPr/>
      <dgm:t>
        <a:bodyPr/>
        <a:lstStyle/>
        <a:p>
          <a:endParaRPr lang="en-US"/>
        </a:p>
      </dgm:t>
    </dgm:pt>
    <dgm:pt modelId="{0E75712A-0E8C-4A68-9785-13C1C067D716}">
      <dgm:prSet/>
      <dgm:spPr>
        <a:ln>
          <a:solidFill>
            <a:srgbClr val="36CF13"/>
          </a:solidFill>
        </a:ln>
      </dgm:spPr>
      <dgm:t>
        <a:bodyPr/>
        <a:lstStyle/>
        <a:p>
          <a:r>
            <a:rPr lang="en-US" dirty="0"/>
            <a:t>Analogies</a:t>
          </a:r>
        </a:p>
      </dgm:t>
    </dgm:pt>
    <dgm:pt modelId="{D5B8DCF9-DA31-47E2-872A-076CFB408949}" type="parTrans" cxnId="{46A1D084-43BD-4320-91A0-2F9627D20936}">
      <dgm:prSet/>
      <dgm:spPr/>
      <dgm:t>
        <a:bodyPr/>
        <a:lstStyle/>
        <a:p>
          <a:endParaRPr lang="en-US"/>
        </a:p>
      </dgm:t>
    </dgm:pt>
    <dgm:pt modelId="{A8DFD853-F0DE-4CB6-920C-4A689AC79960}" type="sibTrans" cxnId="{46A1D084-43BD-4320-91A0-2F9627D20936}">
      <dgm:prSet/>
      <dgm:spPr/>
      <dgm:t>
        <a:bodyPr/>
        <a:lstStyle/>
        <a:p>
          <a:endParaRPr lang="en-US"/>
        </a:p>
      </dgm:t>
    </dgm:pt>
    <dgm:pt modelId="{D780D596-746B-2D4B-8C8A-AFA318A4E328}">
      <dgm:prSet/>
      <dgm:spPr>
        <a:ln>
          <a:solidFill>
            <a:srgbClr val="0000FF"/>
          </a:solidFill>
        </a:ln>
      </dgm:spPr>
      <dgm:t>
        <a:bodyPr/>
        <a:lstStyle/>
        <a:p>
          <a:r>
            <a:rPr lang="en-US" dirty="0"/>
            <a:t>Language</a:t>
          </a:r>
        </a:p>
      </dgm:t>
    </dgm:pt>
    <dgm:pt modelId="{50284D70-EA8F-DD4E-B8EE-793102DE2614}" type="parTrans" cxnId="{CBDB413D-CFEE-3049-B8D5-753EF2690289}">
      <dgm:prSet/>
      <dgm:spPr/>
      <dgm:t>
        <a:bodyPr/>
        <a:lstStyle/>
        <a:p>
          <a:endParaRPr lang="en-US"/>
        </a:p>
      </dgm:t>
    </dgm:pt>
    <dgm:pt modelId="{94599BF3-B516-6F4C-A52D-607872929D26}" type="sibTrans" cxnId="{CBDB413D-CFEE-3049-B8D5-753EF2690289}">
      <dgm:prSet/>
      <dgm:spPr/>
      <dgm:t>
        <a:bodyPr/>
        <a:lstStyle/>
        <a:p>
          <a:endParaRPr lang="en-US"/>
        </a:p>
      </dgm:t>
    </dgm:pt>
    <dgm:pt modelId="{72C6687C-86FE-C84F-8DF8-A7A5F97A5087}" type="pres">
      <dgm:prSet presAssocID="{6CF0975E-4C14-462C-8BBA-4C8C855CC55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3E45A73-8BB4-5441-B001-7A4912DE8258}" type="pres">
      <dgm:prSet presAssocID="{4C7DEA9A-402A-4527-86CD-5F6989D26BA5}" presName="hierRoot1" presStyleCnt="0"/>
      <dgm:spPr/>
    </dgm:pt>
    <dgm:pt modelId="{93AAF357-40AB-2446-9A20-C0918029E065}" type="pres">
      <dgm:prSet presAssocID="{4C7DEA9A-402A-4527-86CD-5F6989D26BA5}" presName="composite" presStyleCnt="0"/>
      <dgm:spPr/>
    </dgm:pt>
    <dgm:pt modelId="{CB95D853-0496-BE40-B5B6-D6DBCFE13D82}" type="pres">
      <dgm:prSet presAssocID="{4C7DEA9A-402A-4527-86CD-5F6989D26BA5}" presName="background" presStyleLbl="node0" presStyleIdx="0" presStyleCnt="3"/>
      <dgm:spPr>
        <a:solidFill>
          <a:srgbClr val="FF0000"/>
        </a:solidFill>
      </dgm:spPr>
    </dgm:pt>
    <dgm:pt modelId="{A3356195-7B38-BF44-8AD4-A9B2D5EC2DCD}" type="pres">
      <dgm:prSet presAssocID="{4C7DEA9A-402A-4527-86CD-5F6989D26BA5}" presName="text" presStyleLbl="fgAcc0" presStyleIdx="0" presStyleCnt="3">
        <dgm:presLayoutVars>
          <dgm:chPref val="3"/>
        </dgm:presLayoutVars>
      </dgm:prSet>
      <dgm:spPr/>
    </dgm:pt>
    <dgm:pt modelId="{B087979A-7A09-8149-A6A2-D5F7ED036F02}" type="pres">
      <dgm:prSet presAssocID="{4C7DEA9A-402A-4527-86CD-5F6989D26BA5}" presName="hierChild2" presStyleCnt="0"/>
      <dgm:spPr/>
    </dgm:pt>
    <dgm:pt modelId="{96271EAC-1BD3-5346-8516-251304916410}" type="pres">
      <dgm:prSet presAssocID="{0E75712A-0E8C-4A68-9785-13C1C067D716}" presName="hierRoot1" presStyleCnt="0"/>
      <dgm:spPr/>
    </dgm:pt>
    <dgm:pt modelId="{6F7FE014-5990-E947-8E65-3E52E0E8C461}" type="pres">
      <dgm:prSet presAssocID="{0E75712A-0E8C-4A68-9785-13C1C067D716}" presName="composite" presStyleCnt="0"/>
      <dgm:spPr/>
    </dgm:pt>
    <dgm:pt modelId="{81D06901-E8B3-E94B-BFE8-D97AD54258F0}" type="pres">
      <dgm:prSet presAssocID="{0E75712A-0E8C-4A68-9785-13C1C067D716}" presName="background" presStyleLbl="node0" presStyleIdx="1" presStyleCnt="3"/>
      <dgm:spPr>
        <a:solidFill>
          <a:srgbClr val="36CF13"/>
        </a:solidFill>
      </dgm:spPr>
    </dgm:pt>
    <dgm:pt modelId="{40F2FAC9-1678-024F-9E3A-99F0A4ACE3CE}" type="pres">
      <dgm:prSet presAssocID="{0E75712A-0E8C-4A68-9785-13C1C067D716}" presName="text" presStyleLbl="fgAcc0" presStyleIdx="1" presStyleCnt="3">
        <dgm:presLayoutVars>
          <dgm:chPref val="3"/>
        </dgm:presLayoutVars>
      </dgm:prSet>
      <dgm:spPr/>
    </dgm:pt>
    <dgm:pt modelId="{FC5F6813-E034-944C-9C4E-2DE465A21DF6}" type="pres">
      <dgm:prSet presAssocID="{0E75712A-0E8C-4A68-9785-13C1C067D716}" presName="hierChild2" presStyleCnt="0"/>
      <dgm:spPr/>
    </dgm:pt>
    <dgm:pt modelId="{56C440ED-EC0C-AB43-9ED4-099FA0F4BC64}" type="pres">
      <dgm:prSet presAssocID="{D780D596-746B-2D4B-8C8A-AFA318A4E328}" presName="hierRoot1" presStyleCnt="0"/>
      <dgm:spPr/>
    </dgm:pt>
    <dgm:pt modelId="{D5CD0C5C-4598-124E-A098-E3E5990E057C}" type="pres">
      <dgm:prSet presAssocID="{D780D596-746B-2D4B-8C8A-AFA318A4E328}" presName="composite" presStyleCnt="0"/>
      <dgm:spPr/>
    </dgm:pt>
    <dgm:pt modelId="{59C90EC7-11CD-F34E-A72F-E697F5EF0BD5}" type="pres">
      <dgm:prSet presAssocID="{D780D596-746B-2D4B-8C8A-AFA318A4E328}" presName="background" presStyleLbl="node0" presStyleIdx="2" presStyleCnt="3"/>
      <dgm:spPr>
        <a:solidFill>
          <a:srgbClr val="0000FF"/>
        </a:solidFill>
        <a:ln>
          <a:solidFill>
            <a:srgbClr val="0000FF"/>
          </a:solidFill>
        </a:ln>
      </dgm:spPr>
    </dgm:pt>
    <dgm:pt modelId="{45F7CB8E-BDB4-3F46-91E4-F526ED85AE80}" type="pres">
      <dgm:prSet presAssocID="{D780D596-746B-2D4B-8C8A-AFA318A4E328}" presName="text" presStyleLbl="fgAcc0" presStyleIdx="2" presStyleCnt="3">
        <dgm:presLayoutVars>
          <dgm:chPref val="3"/>
        </dgm:presLayoutVars>
      </dgm:prSet>
      <dgm:spPr/>
    </dgm:pt>
    <dgm:pt modelId="{3DE736F6-F364-284E-9654-0F9615A0B778}" type="pres">
      <dgm:prSet presAssocID="{D780D596-746B-2D4B-8C8A-AFA318A4E328}" presName="hierChild2" presStyleCnt="0"/>
      <dgm:spPr/>
    </dgm:pt>
  </dgm:ptLst>
  <dgm:cxnLst>
    <dgm:cxn modelId="{CF96743A-F5A5-6443-A5FF-803B3D86BEF0}" type="presOf" srcId="{0E75712A-0E8C-4A68-9785-13C1C067D716}" destId="{40F2FAC9-1678-024F-9E3A-99F0A4ACE3CE}" srcOrd="0" destOrd="0" presId="urn:microsoft.com/office/officeart/2005/8/layout/hierarchy1"/>
    <dgm:cxn modelId="{CBDB413D-CFEE-3049-B8D5-753EF2690289}" srcId="{6CF0975E-4C14-462C-8BBA-4C8C855CC55A}" destId="{D780D596-746B-2D4B-8C8A-AFA318A4E328}" srcOrd="2" destOrd="0" parTransId="{50284D70-EA8F-DD4E-B8EE-793102DE2614}" sibTransId="{94599BF3-B516-6F4C-A52D-607872929D26}"/>
    <dgm:cxn modelId="{745DE648-EFFA-1741-A70E-E316E8FEFD71}" type="presOf" srcId="{D780D596-746B-2D4B-8C8A-AFA318A4E328}" destId="{45F7CB8E-BDB4-3F46-91E4-F526ED85AE80}" srcOrd="0" destOrd="0" presId="urn:microsoft.com/office/officeart/2005/8/layout/hierarchy1"/>
    <dgm:cxn modelId="{46A1D084-43BD-4320-91A0-2F9627D20936}" srcId="{6CF0975E-4C14-462C-8BBA-4C8C855CC55A}" destId="{0E75712A-0E8C-4A68-9785-13C1C067D716}" srcOrd="1" destOrd="0" parTransId="{D5B8DCF9-DA31-47E2-872A-076CFB408949}" sibTransId="{A8DFD853-F0DE-4CB6-920C-4A689AC79960}"/>
    <dgm:cxn modelId="{9CAE4A9B-1131-C04E-BCA7-EFFA405154BE}" type="presOf" srcId="{6CF0975E-4C14-462C-8BBA-4C8C855CC55A}" destId="{72C6687C-86FE-C84F-8DF8-A7A5F97A5087}" srcOrd="0" destOrd="0" presId="urn:microsoft.com/office/officeart/2005/8/layout/hierarchy1"/>
    <dgm:cxn modelId="{342C9DAC-0E0D-2D4D-B072-8FCFB2D94A04}" type="presOf" srcId="{4C7DEA9A-402A-4527-86CD-5F6989D26BA5}" destId="{A3356195-7B38-BF44-8AD4-A9B2D5EC2DCD}" srcOrd="0" destOrd="0" presId="urn:microsoft.com/office/officeart/2005/8/layout/hierarchy1"/>
    <dgm:cxn modelId="{6405EFD8-E6C4-41E0-B0F8-58643EFD28E0}" srcId="{6CF0975E-4C14-462C-8BBA-4C8C855CC55A}" destId="{4C7DEA9A-402A-4527-86CD-5F6989D26BA5}" srcOrd="0" destOrd="0" parTransId="{C7CA923A-AE6B-4751-87DA-2113EDE2BA13}" sibTransId="{8CDA046A-6DC1-48E6-B24F-2ADCC8FCC41F}"/>
    <dgm:cxn modelId="{7717C369-9C72-B74D-B99C-B55449D75023}" type="presParOf" srcId="{72C6687C-86FE-C84F-8DF8-A7A5F97A5087}" destId="{A3E45A73-8BB4-5441-B001-7A4912DE8258}" srcOrd="0" destOrd="0" presId="urn:microsoft.com/office/officeart/2005/8/layout/hierarchy1"/>
    <dgm:cxn modelId="{9DB9B541-D6AF-B547-A925-DF56618AB4D5}" type="presParOf" srcId="{A3E45A73-8BB4-5441-B001-7A4912DE8258}" destId="{93AAF357-40AB-2446-9A20-C0918029E065}" srcOrd="0" destOrd="0" presId="urn:microsoft.com/office/officeart/2005/8/layout/hierarchy1"/>
    <dgm:cxn modelId="{7CF2FF97-4547-844A-A2B6-97E067F50981}" type="presParOf" srcId="{93AAF357-40AB-2446-9A20-C0918029E065}" destId="{CB95D853-0496-BE40-B5B6-D6DBCFE13D82}" srcOrd="0" destOrd="0" presId="urn:microsoft.com/office/officeart/2005/8/layout/hierarchy1"/>
    <dgm:cxn modelId="{73AAE4B8-86AB-994F-9624-022E82400E15}" type="presParOf" srcId="{93AAF357-40AB-2446-9A20-C0918029E065}" destId="{A3356195-7B38-BF44-8AD4-A9B2D5EC2DCD}" srcOrd="1" destOrd="0" presId="urn:microsoft.com/office/officeart/2005/8/layout/hierarchy1"/>
    <dgm:cxn modelId="{9AAD7758-1C5A-2441-B659-90C148F1567E}" type="presParOf" srcId="{A3E45A73-8BB4-5441-B001-7A4912DE8258}" destId="{B087979A-7A09-8149-A6A2-D5F7ED036F02}" srcOrd="1" destOrd="0" presId="urn:microsoft.com/office/officeart/2005/8/layout/hierarchy1"/>
    <dgm:cxn modelId="{47093C8A-8442-7449-A1BF-F81B89959982}" type="presParOf" srcId="{72C6687C-86FE-C84F-8DF8-A7A5F97A5087}" destId="{96271EAC-1BD3-5346-8516-251304916410}" srcOrd="1" destOrd="0" presId="urn:microsoft.com/office/officeart/2005/8/layout/hierarchy1"/>
    <dgm:cxn modelId="{533F855C-88F1-C041-A02F-7671E31B611A}" type="presParOf" srcId="{96271EAC-1BD3-5346-8516-251304916410}" destId="{6F7FE014-5990-E947-8E65-3E52E0E8C461}" srcOrd="0" destOrd="0" presId="urn:microsoft.com/office/officeart/2005/8/layout/hierarchy1"/>
    <dgm:cxn modelId="{C39F5966-6888-B74F-A301-C09FD9210781}" type="presParOf" srcId="{6F7FE014-5990-E947-8E65-3E52E0E8C461}" destId="{81D06901-E8B3-E94B-BFE8-D97AD54258F0}" srcOrd="0" destOrd="0" presId="urn:microsoft.com/office/officeart/2005/8/layout/hierarchy1"/>
    <dgm:cxn modelId="{D3D99417-64D2-4F46-824B-047DD7EE24FD}" type="presParOf" srcId="{6F7FE014-5990-E947-8E65-3E52E0E8C461}" destId="{40F2FAC9-1678-024F-9E3A-99F0A4ACE3CE}" srcOrd="1" destOrd="0" presId="urn:microsoft.com/office/officeart/2005/8/layout/hierarchy1"/>
    <dgm:cxn modelId="{08E05486-3C86-594B-9C84-89099BFD2D40}" type="presParOf" srcId="{96271EAC-1BD3-5346-8516-251304916410}" destId="{FC5F6813-E034-944C-9C4E-2DE465A21DF6}" srcOrd="1" destOrd="0" presId="urn:microsoft.com/office/officeart/2005/8/layout/hierarchy1"/>
    <dgm:cxn modelId="{F8026CB9-B308-9144-814E-D6D6CE0A16B8}" type="presParOf" srcId="{72C6687C-86FE-C84F-8DF8-A7A5F97A5087}" destId="{56C440ED-EC0C-AB43-9ED4-099FA0F4BC64}" srcOrd="2" destOrd="0" presId="urn:microsoft.com/office/officeart/2005/8/layout/hierarchy1"/>
    <dgm:cxn modelId="{AC6B8813-FE60-2C4A-8D34-5F1BB39A6369}" type="presParOf" srcId="{56C440ED-EC0C-AB43-9ED4-099FA0F4BC64}" destId="{D5CD0C5C-4598-124E-A098-E3E5990E057C}" srcOrd="0" destOrd="0" presId="urn:microsoft.com/office/officeart/2005/8/layout/hierarchy1"/>
    <dgm:cxn modelId="{AE577C4B-DACD-1942-B8EA-643BBAF75205}" type="presParOf" srcId="{D5CD0C5C-4598-124E-A098-E3E5990E057C}" destId="{59C90EC7-11CD-F34E-A72F-E697F5EF0BD5}" srcOrd="0" destOrd="0" presId="urn:microsoft.com/office/officeart/2005/8/layout/hierarchy1"/>
    <dgm:cxn modelId="{08FFE7F2-A693-234D-A758-8AD0D4F7F549}" type="presParOf" srcId="{D5CD0C5C-4598-124E-A098-E3E5990E057C}" destId="{45F7CB8E-BDB4-3F46-91E4-F526ED85AE80}" srcOrd="1" destOrd="0" presId="urn:microsoft.com/office/officeart/2005/8/layout/hierarchy1"/>
    <dgm:cxn modelId="{9874C70D-0258-4C48-B824-AB60429AF084}" type="presParOf" srcId="{56C440ED-EC0C-AB43-9ED4-099FA0F4BC64}" destId="{3DE736F6-F364-284E-9654-0F9615A0B77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F0975E-4C14-462C-8BBA-4C8C855CC55A}" type="doc">
      <dgm:prSet loTypeId="urn:microsoft.com/office/officeart/2005/8/layout/hierarchy1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C7DEA9A-402A-4527-86CD-5F6989D26BA5}">
      <dgm:prSet/>
      <dgm:spPr>
        <a:ln>
          <a:solidFill>
            <a:srgbClr val="FF0000"/>
          </a:solidFill>
        </a:ln>
      </dgm:spPr>
      <dgm:t>
        <a:bodyPr/>
        <a:lstStyle/>
        <a:p>
          <a:r>
            <a:rPr lang="en-US" dirty="0"/>
            <a:t>Correlations</a:t>
          </a:r>
        </a:p>
      </dgm:t>
    </dgm:pt>
    <dgm:pt modelId="{C7CA923A-AE6B-4751-87DA-2113EDE2BA13}" type="parTrans" cxnId="{6405EFD8-E6C4-41E0-B0F8-58643EFD28E0}">
      <dgm:prSet/>
      <dgm:spPr/>
      <dgm:t>
        <a:bodyPr/>
        <a:lstStyle/>
        <a:p>
          <a:endParaRPr lang="en-US"/>
        </a:p>
      </dgm:t>
    </dgm:pt>
    <dgm:pt modelId="{8CDA046A-6DC1-48E6-B24F-2ADCC8FCC41F}" type="sibTrans" cxnId="{6405EFD8-E6C4-41E0-B0F8-58643EFD28E0}">
      <dgm:prSet/>
      <dgm:spPr/>
      <dgm:t>
        <a:bodyPr/>
        <a:lstStyle/>
        <a:p>
          <a:endParaRPr lang="en-US"/>
        </a:p>
      </dgm:t>
    </dgm:pt>
    <dgm:pt modelId="{72C6687C-86FE-C84F-8DF8-A7A5F97A5087}" type="pres">
      <dgm:prSet presAssocID="{6CF0975E-4C14-462C-8BBA-4C8C855CC55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3E45A73-8BB4-5441-B001-7A4912DE8258}" type="pres">
      <dgm:prSet presAssocID="{4C7DEA9A-402A-4527-86CD-5F6989D26BA5}" presName="hierRoot1" presStyleCnt="0"/>
      <dgm:spPr/>
    </dgm:pt>
    <dgm:pt modelId="{93AAF357-40AB-2446-9A20-C0918029E065}" type="pres">
      <dgm:prSet presAssocID="{4C7DEA9A-402A-4527-86CD-5F6989D26BA5}" presName="composite" presStyleCnt="0"/>
      <dgm:spPr/>
    </dgm:pt>
    <dgm:pt modelId="{CB95D853-0496-BE40-B5B6-D6DBCFE13D82}" type="pres">
      <dgm:prSet presAssocID="{4C7DEA9A-402A-4527-86CD-5F6989D26BA5}" presName="background" presStyleLbl="node0" presStyleIdx="0" presStyleCnt="1"/>
      <dgm:spPr>
        <a:solidFill>
          <a:srgbClr val="FF0000"/>
        </a:solidFill>
      </dgm:spPr>
    </dgm:pt>
    <dgm:pt modelId="{A3356195-7B38-BF44-8AD4-A9B2D5EC2DCD}" type="pres">
      <dgm:prSet presAssocID="{4C7DEA9A-402A-4527-86CD-5F6989D26BA5}" presName="text" presStyleLbl="fgAcc0" presStyleIdx="0" presStyleCnt="1">
        <dgm:presLayoutVars>
          <dgm:chPref val="3"/>
        </dgm:presLayoutVars>
      </dgm:prSet>
      <dgm:spPr/>
    </dgm:pt>
    <dgm:pt modelId="{B087979A-7A09-8149-A6A2-D5F7ED036F02}" type="pres">
      <dgm:prSet presAssocID="{4C7DEA9A-402A-4527-86CD-5F6989D26BA5}" presName="hierChild2" presStyleCnt="0"/>
      <dgm:spPr/>
    </dgm:pt>
  </dgm:ptLst>
  <dgm:cxnLst>
    <dgm:cxn modelId="{9CAE4A9B-1131-C04E-BCA7-EFFA405154BE}" type="presOf" srcId="{6CF0975E-4C14-462C-8BBA-4C8C855CC55A}" destId="{72C6687C-86FE-C84F-8DF8-A7A5F97A5087}" srcOrd="0" destOrd="0" presId="urn:microsoft.com/office/officeart/2005/8/layout/hierarchy1"/>
    <dgm:cxn modelId="{342C9DAC-0E0D-2D4D-B072-8FCFB2D94A04}" type="presOf" srcId="{4C7DEA9A-402A-4527-86CD-5F6989D26BA5}" destId="{A3356195-7B38-BF44-8AD4-A9B2D5EC2DCD}" srcOrd="0" destOrd="0" presId="urn:microsoft.com/office/officeart/2005/8/layout/hierarchy1"/>
    <dgm:cxn modelId="{6405EFD8-E6C4-41E0-B0F8-58643EFD28E0}" srcId="{6CF0975E-4C14-462C-8BBA-4C8C855CC55A}" destId="{4C7DEA9A-402A-4527-86CD-5F6989D26BA5}" srcOrd="0" destOrd="0" parTransId="{C7CA923A-AE6B-4751-87DA-2113EDE2BA13}" sibTransId="{8CDA046A-6DC1-48E6-B24F-2ADCC8FCC41F}"/>
    <dgm:cxn modelId="{7717C369-9C72-B74D-B99C-B55449D75023}" type="presParOf" srcId="{72C6687C-86FE-C84F-8DF8-A7A5F97A5087}" destId="{A3E45A73-8BB4-5441-B001-7A4912DE8258}" srcOrd="0" destOrd="0" presId="urn:microsoft.com/office/officeart/2005/8/layout/hierarchy1"/>
    <dgm:cxn modelId="{9DB9B541-D6AF-B547-A925-DF56618AB4D5}" type="presParOf" srcId="{A3E45A73-8BB4-5441-B001-7A4912DE8258}" destId="{93AAF357-40AB-2446-9A20-C0918029E065}" srcOrd="0" destOrd="0" presId="urn:microsoft.com/office/officeart/2005/8/layout/hierarchy1"/>
    <dgm:cxn modelId="{7CF2FF97-4547-844A-A2B6-97E067F50981}" type="presParOf" srcId="{93AAF357-40AB-2446-9A20-C0918029E065}" destId="{CB95D853-0496-BE40-B5B6-D6DBCFE13D82}" srcOrd="0" destOrd="0" presId="urn:microsoft.com/office/officeart/2005/8/layout/hierarchy1"/>
    <dgm:cxn modelId="{73AAE4B8-86AB-994F-9624-022E82400E15}" type="presParOf" srcId="{93AAF357-40AB-2446-9A20-C0918029E065}" destId="{A3356195-7B38-BF44-8AD4-A9B2D5EC2DCD}" srcOrd="1" destOrd="0" presId="urn:microsoft.com/office/officeart/2005/8/layout/hierarchy1"/>
    <dgm:cxn modelId="{9AAD7758-1C5A-2441-B659-90C148F1567E}" type="presParOf" srcId="{A3E45A73-8BB4-5441-B001-7A4912DE8258}" destId="{B087979A-7A09-8149-A6A2-D5F7ED036F0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CF0975E-4C14-462C-8BBA-4C8C855CC55A}" type="doc">
      <dgm:prSet loTypeId="urn:microsoft.com/office/officeart/2005/8/layout/hierarchy1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75712A-0E8C-4A68-9785-13C1C067D716}">
      <dgm:prSet/>
      <dgm:spPr>
        <a:ln>
          <a:solidFill>
            <a:srgbClr val="36CF13"/>
          </a:solidFill>
        </a:ln>
      </dgm:spPr>
      <dgm:t>
        <a:bodyPr/>
        <a:lstStyle/>
        <a:p>
          <a:r>
            <a:rPr lang="en-US" dirty="0"/>
            <a:t>Analogies</a:t>
          </a:r>
        </a:p>
      </dgm:t>
    </dgm:pt>
    <dgm:pt modelId="{D5B8DCF9-DA31-47E2-872A-076CFB408949}" type="parTrans" cxnId="{46A1D084-43BD-4320-91A0-2F9627D20936}">
      <dgm:prSet/>
      <dgm:spPr/>
      <dgm:t>
        <a:bodyPr/>
        <a:lstStyle/>
        <a:p>
          <a:endParaRPr lang="en-US"/>
        </a:p>
      </dgm:t>
    </dgm:pt>
    <dgm:pt modelId="{A8DFD853-F0DE-4CB6-920C-4A689AC79960}" type="sibTrans" cxnId="{46A1D084-43BD-4320-91A0-2F9627D20936}">
      <dgm:prSet/>
      <dgm:spPr/>
      <dgm:t>
        <a:bodyPr/>
        <a:lstStyle/>
        <a:p>
          <a:endParaRPr lang="en-US"/>
        </a:p>
      </dgm:t>
    </dgm:pt>
    <dgm:pt modelId="{72C6687C-86FE-C84F-8DF8-A7A5F97A5087}" type="pres">
      <dgm:prSet presAssocID="{6CF0975E-4C14-462C-8BBA-4C8C855CC55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6271EAC-1BD3-5346-8516-251304916410}" type="pres">
      <dgm:prSet presAssocID="{0E75712A-0E8C-4A68-9785-13C1C067D716}" presName="hierRoot1" presStyleCnt="0"/>
      <dgm:spPr/>
    </dgm:pt>
    <dgm:pt modelId="{6F7FE014-5990-E947-8E65-3E52E0E8C461}" type="pres">
      <dgm:prSet presAssocID="{0E75712A-0E8C-4A68-9785-13C1C067D716}" presName="composite" presStyleCnt="0"/>
      <dgm:spPr/>
    </dgm:pt>
    <dgm:pt modelId="{81D06901-E8B3-E94B-BFE8-D97AD54258F0}" type="pres">
      <dgm:prSet presAssocID="{0E75712A-0E8C-4A68-9785-13C1C067D716}" presName="background" presStyleLbl="node0" presStyleIdx="0" presStyleCnt="1"/>
      <dgm:spPr>
        <a:solidFill>
          <a:srgbClr val="36CF13"/>
        </a:solidFill>
      </dgm:spPr>
    </dgm:pt>
    <dgm:pt modelId="{40F2FAC9-1678-024F-9E3A-99F0A4ACE3CE}" type="pres">
      <dgm:prSet presAssocID="{0E75712A-0E8C-4A68-9785-13C1C067D716}" presName="text" presStyleLbl="fgAcc0" presStyleIdx="0" presStyleCnt="1">
        <dgm:presLayoutVars>
          <dgm:chPref val="3"/>
        </dgm:presLayoutVars>
      </dgm:prSet>
      <dgm:spPr/>
    </dgm:pt>
    <dgm:pt modelId="{FC5F6813-E034-944C-9C4E-2DE465A21DF6}" type="pres">
      <dgm:prSet presAssocID="{0E75712A-0E8C-4A68-9785-13C1C067D716}" presName="hierChild2" presStyleCnt="0"/>
      <dgm:spPr/>
    </dgm:pt>
  </dgm:ptLst>
  <dgm:cxnLst>
    <dgm:cxn modelId="{CF96743A-F5A5-6443-A5FF-803B3D86BEF0}" type="presOf" srcId="{0E75712A-0E8C-4A68-9785-13C1C067D716}" destId="{40F2FAC9-1678-024F-9E3A-99F0A4ACE3CE}" srcOrd="0" destOrd="0" presId="urn:microsoft.com/office/officeart/2005/8/layout/hierarchy1"/>
    <dgm:cxn modelId="{46A1D084-43BD-4320-91A0-2F9627D20936}" srcId="{6CF0975E-4C14-462C-8BBA-4C8C855CC55A}" destId="{0E75712A-0E8C-4A68-9785-13C1C067D716}" srcOrd="0" destOrd="0" parTransId="{D5B8DCF9-DA31-47E2-872A-076CFB408949}" sibTransId="{A8DFD853-F0DE-4CB6-920C-4A689AC79960}"/>
    <dgm:cxn modelId="{9CAE4A9B-1131-C04E-BCA7-EFFA405154BE}" type="presOf" srcId="{6CF0975E-4C14-462C-8BBA-4C8C855CC55A}" destId="{72C6687C-86FE-C84F-8DF8-A7A5F97A5087}" srcOrd="0" destOrd="0" presId="urn:microsoft.com/office/officeart/2005/8/layout/hierarchy1"/>
    <dgm:cxn modelId="{47093C8A-8442-7449-A1BF-F81B89959982}" type="presParOf" srcId="{72C6687C-86FE-C84F-8DF8-A7A5F97A5087}" destId="{96271EAC-1BD3-5346-8516-251304916410}" srcOrd="0" destOrd="0" presId="urn:microsoft.com/office/officeart/2005/8/layout/hierarchy1"/>
    <dgm:cxn modelId="{533F855C-88F1-C041-A02F-7671E31B611A}" type="presParOf" srcId="{96271EAC-1BD3-5346-8516-251304916410}" destId="{6F7FE014-5990-E947-8E65-3E52E0E8C461}" srcOrd="0" destOrd="0" presId="urn:microsoft.com/office/officeart/2005/8/layout/hierarchy1"/>
    <dgm:cxn modelId="{C39F5966-6888-B74F-A301-C09FD9210781}" type="presParOf" srcId="{6F7FE014-5990-E947-8E65-3E52E0E8C461}" destId="{81D06901-E8B3-E94B-BFE8-D97AD54258F0}" srcOrd="0" destOrd="0" presId="urn:microsoft.com/office/officeart/2005/8/layout/hierarchy1"/>
    <dgm:cxn modelId="{D3D99417-64D2-4F46-824B-047DD7EE24FD}" type="presParOf" srcId="{6F7FE014-5990-E947-8E65-3E52E0E8C461}" destId="{40F2FAC9-1678-024F-9E3A-99F0A4ACE3CE}" srcOrd="1" destOrd="0" presId="urn:microsoft.com/office/officeart/2005/8/layout/hierarchy1"/>
    <dgm:cxn modelId="{08E05486-3C86-594B-9C84-89099BFD2D40}" type="presParOf" srcId="{96271EAC-1BD3-5346-8516-251304916410}" destId="{FC5F6813-E034-944C-9C4E-2DE465A21DF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CF0975E-4C14-462C-8BBA-4C8C855CC55A}" type="doc">
      <dgm:prSet loTypeId="urn:microsoft.com/office/officeart/2005/8/layout/hierarchy1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F742D26-A045-4D55-9F25-4322DE045394}">
      <dgm:prSet/>
      <dgm:spPr>
        <a:ln>
          <a:solidFill>
            <a:srgbClr val="0000FF"/>
          </a:solidFill>
        </a:ln>
      </dgm:spPr>
      <dgm:t>
        <a:bodyPr/>
        <a:lstStyle/>
        <a:p>
          <a:r>
            <a:rPr lang="en-US"/>
            <a:t>Language</a:t>
          </a:r>
          <a:endParaRPr lang="en-US" dirty="0"/>
        </a:p>
      </dgm:t>
    </dgm:pt>
    <dgm:pt modelId="{2BC03BEE-E29F-46CA-AAAD-E84E8E9505C5}" type="parTrans" cxnId="{40DA2182-B83A-4404-ADBA-9F7D1BD3161D}">
      <dgm:prSet/>
      <dgm:spPr/>
      <dgm:t>
        <a:bodyPr/>
        <a:lstStyle/>
        <a:p>
          <a:endParaRPr lang="en-US"/>
        </a:p>
      </dgm:t>
    </dgm:pt>
    <dgm:pt modelId="{4D1213B8-06C8-4D99-B14D-66CB6D1DBCEA}" type="sibTrans" cxnId="{40DA2182-B83A-4404-ADBA-9F7D1BD3161D}">
      <dgm:prSet/>
      <dgm:spPr/>
      <dgm:t>
        <a:bodyPr/>
        <a:lstStyle/>
        <a:p>
          <a:endParaRPr lang="en-US"/>
        </a:p>
      </dgm:t>
    </dgm:pt>
    <dgm:pt modelId="{72C6687C-86FE-C84F-8DF8-A7A5F97A5087}" type="pres">
      <dgm:prSet presAssocID="{6CF0975E-4C14-462C-8BBA-4C8C855CC55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D521551-6D8B-4F44-BB85-4263B045BB4A}" type="pres">
      <dgm:prSet presAssocID="{5F742D26-A045-4D55-9F25-4322DE045394}" presName="hierRoot1" presStyleCnt="0"/>
      <dgm:spPr/>
    </dgm:pt>
    <dgm:pt modelId="{5AD371F7-F85C-504F-B5A9-C28A2550D83E}" type="pres">
      <dgm:prSet presAssocID="{5F742D26-A045-4D55-9F25-4322DE045394}" presName="composite" presStyleCnt="0"/>
      <dgm:spPr/>
    </dgm:pt>
    <dgm:pt modelId="{7C6D64AC-1DE7-DE4B-8358-A5F4C2BAB8A8}" type="pres">
      <dgm:prSet presAssocID="{5F742D26-A045-4D55-9F25-4322DE045394}" presName="background" presStyleLbl="node0" presStyleIdx="0" presStyleCnt="1"/>
      <dgm:spPr>
        <a:solidFill>
          <a:srgbClr val="0000FF"/>
        </a:solidFill>
      </dgm:spPr>
    </dgm:pt>
    <dgm:pt modelId="{DBE6AFD1-C9DA-334B-85C2-38E22285D8FF}" type="pres">
      <dgm:prSet presAssocID="{5F742D26-A045-4D55-9F25-4322DE045394}" presName="text" presStyleLbl="fgAcc0" presStyleIdx="0" presStyleCnt="1">
        <dgm:presLayoutVars>
          <dgm:chPref val="3"/>
        </dgm:presLayoutVars>
      </dgm:prSet>
      <dgm:spPr/>
    </dgm:pt>
    <dgm:pt modelId="{2986CD2C-AE8A-7647-AFC4-9976C927601C}" type="pres">
      <dgm:prSet presAssocID="{5F742D26-A045-4D55-9F25-4322DE045394}" presName="hierChild2" presStyleCnt="0"/>
      <dgm:spPr/>
    </dgm:pt>
  </dgm:ptLst>
  <dgm:cxnLst>
    <dgm:cxn modelId="{40DA2182-B83A-4404-ADBA-9F7D1BD3161D}" srcId="{6CF0975E-4C14-462C-8BBA-4C8C855CC55A}" destId="{5F742D26-A045-4D55-9F25-4322DE045394}" srcOrd="0" destOrd="0" parTransId="{2BC03BEE-E29F-46CA-AAAD-E84E8E9505C5}" sibTransId="{4D1213B8-06C8-4D99-B14D-66CB6D1DBCEA}"/>
    <dgm:cxn modelId="{9CAE4A9B-1131-C04E-BCA7-EFFA405154BE}" type="presOf" srcId="{6CF0975E-4C14-462C-8BBA-4C8C855CC55A}" destId="{72C6687C-86FE-C84F-8DF8-A7A5F97A5087}" srcOrd="0" destOrd="0" presId="urn:microsoft.com/office/officeart/2005/8/layout/hierarchy1"/>
    <dgm:cxn modelId="{5189F6AE-38FE-0B4D-B29A-0A7B833132B0}" type="presOf" srcId="{5F742D26-A045-4D55-9F25-4322DE045394}" destId="{DBE6AFD1-C9DA-334B-85C2-38E22285D8FF}" srcOrd="0" destOrd="0" presId="urn:microsoft.com/office/officeart/2005/8/layout/hierarchy1"/>
    <dgm:cxn modelId="{4FEEB8C7-A989-004A-BC0F-99C7846466AF}" type="presParOf" srcId="{72C6687C-86FE-C84F-8DF8-A7A5F97A5087}" destId="{2D521551-6D8B-4F44-BB85-4263B045BB4A}" srcOrd="0" destOrd="0" presId="urn:microsoft.com/office/officeart/2005/8/layout/hierarchy1"/>
    <dgm:cxn modelId="{3FE0B190-20B6-754A-A4F6-6DBA2E52C44F}" type="presParOf" srcId="{2D521551-6D8B-4F44-BB85-4263B045BB4A}" destId="{5AD371F7-F85C-504F-B5A9-C28A2550D83E}" srcOrd="0" destOrd="0" presId="urn:microsoft.com/office/officeart/2005/8/layout/hierarchy1"/>
    <dgm:cxn modelId="{6A9D290B-7054-7B4A-B7F2-BD78DAC47454}" type="presParOf" srcId="{5AD371F7-F85C-504F-B5A9-C28A2550D83E}" destId="{7C6D64AC-1DE7-DE4B-8358-A5F4C2BAB8A8}" srcOrd="0" destOrd="0" presId="urn:microsoft.com/office/officeart/2005/8/layout/hierarchy1"/>
    <dgm:cxn modelId="{C79E9F82-8592-A942-AB77-7B51433BB536}" type="presParOf" srcId="{5AD371F7-F85C-504F-B5A9-C28A2550D83E}" destId="{DBE6AFD1-C9DA-334B-85C2-38E22285D8FF}" srcOrd="1" destOrd="0" presId="urn:microsoft.com/office/officeart/2005/8/layout/hierarchy1"/>
    <dgm:cxn modelId="{CA5EFA5A-754F-7941-AA9B-2D59F2AC8032}" type="presParOf" srcId="{2D521551-6D8B-4F44-BB85-4263B045BB4A}" destId="{2986CD2C-AE8A-7647-AFC4-9976C927601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273076F-CE40-584D-BF58-F0711C634F0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D95F716-5B8F-3D4A-9D50-FB27771D8ED8}">
      <dgm:prSet phldrT="[Text]"/>
      <dgm:spPr>
        <a:solidFill>
          <a:srgbClr val="2B3259"/>
        </a:solidFill>
      </dgm:spPr>
      <dgm:t>
        <a:bodyPr/>
        <a:lstStyle/>
        <a:p>
          <a:r>
            <a:rPr lang="en-US" dirty="0">
              <a:solidFill>
                <a:srgbClr val="F4DA70"/>
              </a:solidFill>
            </a:rPr>
            <a:t>Last-Minute Speech</a:t>
          </a:r>
        </a:p>
      </dgm:t>
    </dgm:pt>
    <dgm:pt modelId="{72DA2C8C-2617-764F-B0B3-5D3B80B93B3C}" type="parTrans" cxnId="{20D6930E-50BC-6847-89BF-C04061AC04C1}">
      <dgm:prSet/>
      <dgm:spPr/>
      <dgm:t>
        <a:bodyPr/>
        <a:lstStyle/>
        <a:p>
          <a:endParaRPr lang="en-US"/>
        </a:p>
      </dgm:t>
    </dgm:pt>
    <dgm:pt modelId="{43C87442-1DB6-CF4D-8C2B-D48355AF9A6E}" type="sibTrans" cxnId="{20D6930E-50BC-6847-89BF-C04061AC04C1}">
      <dgm:prSet/>
      <dgm:spPr/>
      <dgm:t>
        <a:bodyPr/>
        <a:lstStyle/>
        <a:p>
          <a:endParaRPr lang="en-US"/>
        </a:p>
      </dgm:t>
    </dgm:pt>
    <dgm:pt modelId="{608D2BFF-EF35-6741-B17F-C19930004127}">
      <dgm:prSet phldrT="[Text]"/>
      <dgm:spPr>
        <a:solidFill>
          <a:srgbClr val="F4DA70"/>
        </a:solidFill>
      </dgm:spPr>
      <dgm:t>
        <a:bodyPr/>
        <a:lstStyle/>
        <a:p>
          <a:r>
            <a:rPr lang="en-US" dirty="0">
              <a:solidFill>
                <a:srgbClr val="2B3259"/>
              </a:solidFill>
            </a:rPr>
            <a:t>Motivated Sequence</a:t>
          </a:r>
        </a:p>
      </dgm:t>
    </dgm:pt>
    <dgm:pt modelId="{2DAE5AC2-2F49-854C-989D-F906CD728800}" type="parTrans" cxnId="{A8F90BAF-2036-A34E-BD9C-9A339732B2A5}">
      <dgm:prSet/>
      <dgm:spPr/>
      <dgm:t>
        <a:bodyPr/>
        <a:lstStyle/>
        <a:p>
          <a:endParaRPr lang="en-US"/>
        </a:p>
      </dgm:t>
    </dgm:pt>
    <dgm:pt modelId="{3D2B9706-EFF5-E245-8CBC-4AA409C77DD5}" type="sibTrans" cxnId="{A8F90BAF-2036-A34E-BD9C-9A339732B2A5}">
      <dgm:prSet/>
      <dgm:spPr/>
      <dgm:t>
        <a:bodyPr/>
        <a:lstStyle/>
        <a:p>
          <a:endParaRPr lang="en-US"/>
        </a:p>
      </dgm:t>
    </dgm:pt>
    <dgm:pt modelId="{E5677C8C-B999-6A4F-A970-DEAF395E6F8D}">
      <dgm:prSet phldrT="[Text]"/>
      <dgm:spPr>
        <a:solidFill>
          <a:srgbClr val="C7D2D7"/>
        </a:solidFill>
      </dgm:spPr>
      <dgm:t>
        <a:bodyPr/>
        <a:lstStyle/>
        <a:p>
          <a:r>
            <a:rPr lang="en-US" dirty="0">
              <a:solidFill>
                <a:srgbClr val="2B3259"/>
              </a:solidFill>
            </a:rPr>
            <a:t>Future Vision</a:t>
          </a:r>
        </a:p>
      </dgm:t>
    </dgm:pt>
    <dgm:pt modelId="{E1A76F34-5B77-F641-93BC-1D359390832F}" type="parTrans" cxnId="{0BDCAD51-DE40-B84B-A61F-534F7488A201}">
      <dgm:prSet/>
      <dgm:spPr/>
      <dgm:t>
        <a:bodyPr/>
        <a:lstStyle/>
        <a:p>
          <a:endParaRPr lang="en-US"/>
        </a:p>
      </dgm:t>
    </dgm:pt>
    <dgm:pt modelId="{16308175-C46E-1A46-ABC2-23F03C1DA6F3}" type="sibTrans" cxnId="{0BDCAD51-DE40-B84B-A61F-534F7488A201}">
      <dgm:prSet/>
      <dgm:spPr/>
      <dgm:t>
        <a:bodyPr/>
        <a:lstStyle/>
        <a:p>
          <a:endParaRPr lang="en-US"/>
        </a:p>
      </dgm:t>
    </dgm:pt>
    <dgm:pt modelId="{4D97A659-5872-C64C-A480-C83CAEA30608}" type="pres">
      <dgm:prSet presAssocID="{C273076F-CE40-584D-BF58-F0711C634F01}" presName="linear" presStyleCnt="0">
        <dgm:presLayoutVars>
          <dgm:animLvl val="lvl"/>
          <dgm:resizeHandles val="exact"/>
        </dgm:presLayoutVars>
      </dgm:prSet>
      <dgm:spPr/>
    </dgm:pt>
    <dgm:pt modelId="{1F1C24CF-0AFB-C545-89FA-22245A7A5332}" type="pres">
      <dgm:prSet presAssocID="{2D95F716-5B8F-3D4A-9D50-FB27771D8ED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A4D3377-712A-BD42-8C12-53D24BD3BDD8}" type="pres">
      <dgm:prSet presAssocID="{43C87442-1DB6-CF4D-8C2B-D48355AF9A6E}" presName="spacer" presStyleCnt="0"/>
      <dgm:spPr/>
    </dgm:pt>
    <dgm:pt modelId="{51132894-B70B-4E4F-A511-F965358379F4}" type="pres">
      <dgm:prSet presAssocID="{608D2BFF-EF35-6741-B17F-C1993000412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7F536F5-8FE8-A045-B503-1BAA87A73702}" type="pres">
      <dgm:prSet presAssocID="{3D2B9706-EFF5-E245-8CBC-4AA409C77DD5}" presName="spacer" presStyleCnt="0"/>
      <dgm:spPr/>
    </dgm:pt>
    <dgm:pt modelId="{FC5A0BAA-FD25-3B43-A8DE-AF6F788D4435}" type="pres">
      <dgm:prSet presAssocID="{E5677C8C-B999-6A4F-A970-DEAF395E6F8D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20D6930E-50BC-6847-89BF-C04061AC04C1}" srcId="{C273076F-CE40-584D-BF58-F0711C634F01}" destId="{2D95F716-5B8F-3D4A-9D50-FB27771D8ED8}" srcOrd="0" destOrd="0" parTransId="{72DA2C8C-2617-764F-B0B3-5D3B80B93B3C}" sibTransId="{43C87442-1DB6-CF4D-8C2B-D48355AF9A6E}"/>
    <dgm:cxn modelId="{283F4B61-191A-9849-B531-5B712340C5BF}" type="presOf" srcId="{E5677C8C-B999-6A4F-A970-DEAF395E6F8D}" destId="{FC5A0BAA-FD25-3B43-A8DE-AF6F788D4435}" srcOrd="0" destOrd="0" presId="urn:microsoft.com/office/officeart/2005/8/layout/vList2"/>
    <dgm:cxn modelId="{5CABF246-3304-A449-B2D9-086B1A8B7EBD}" type="presOf" srcId="{608D2BFF-EF35-6741-B17F-C19930004127}" destId="{51132894-B70B-4E4F-A511-F965358379F4}" srcOrd="0" destOrd="0" presId="urn:microsoft.com/office/officeart/2005/8/layout/vList2"/>
    <dgm:cxn modelId="{0BDCAD51-DE40-B84B-A61F-534F7488A201}" srcId="{C273076F-CE40-584D-BF58-F0711C634F01}" destId="{E5677C8C-B999-6A4F-A970-DEAF395E6F8D}" srcOrd="2" destOrd="0" parTransId="{E1A76F34-5B77-F641-93BC-1D359390832F}" sibTransId="{16308175-C46E-1A46-ABC2-23F03C1DA6F3}"/>
    <dgm:cxn modelId="{B0781385-38E0-E545-B350-0D1A036E4BF2}" type="presOf" srcId="{2D95F716-5B8F-3D4A-9D50-FB27771D8ED8}" destId="{1F1C24CF-0AFB-C545-89FA-22245A7A5332}" srcOrd="0" destOrd="0" presId="urn:microsoft.com/office/officeart/2005/8/layout/vList2"/>
    <dgm:cxn modelId="{A8F90BAF-2036-A34E-BD9C-9A339732B2A5}" srcId="{C273076F-CE40-584D-BF58-F0711C634F01}" destId="{608D2BFF-EF35-6741-B17F-C19930004127}" srcOrd="1" destOrd="0" parTransId="{2DAE5AC2-2F49-854C-989D-F906CD728800}" sibTransId="{3D2B9706-EFF5-E245-8CBC-4AA409C77DD5}"/>
    <dgm:cxn modelId="{B60161FF-A739-304F-90BE-78B678594B00}" type="presOf" srcId="{C273076F-CE40-584D-BF58-F0711C634F01}" destId="{4D97A659-5872-C64C-A480-C83CAEA30608}" srcOrd="0" destOrd="0" presId="urn:microsoft.com/office/officeart/2005/8/layout/vList2"/>
    <dgm:cxn modelId="{E4126E40-8C38-1F45-AE16-E62BE4D53003}" type="presParOf" srcId="{4D97A659-5872-C64C-A480-C83CAEA30608}" destId="{1F1C24CF-0AFB-C545-89FA-22245A7A5332}" srcOrd="0" destOrd="0" presId="urn:microsoft.com/office/officeart/2005/8/layout/vList2"/>
    <dgm:cxn modelId="{2D0EFD1A-9464-FC45-A60C-0FA7436DCB91}" type="presParOf" srcId="{4D97A659-5872-C64C-A480-C83CAEA30608}" destId="{DA4D3377-712A-BD42-8C12-53D24BD3BDD8}" srcOrd="1" destOrd="0" presId="urn:microsoft.com/office/officeart/2005/8/layout/vList2"/>
    <dgm:cxn modelId="{D528EDDC-87D3-904F-9EED-3F70AD7AC7BF}" type="presParOf" srcId="{4D97A659-5872-C64C-A480-C83CAEA30608}" destId="{51132894-B70B-4E4F-A511-F965358379F4}" srcOrd="2" destOrd="0" presId="urn:microsoft.com/office/officeart/2005/8/layout/vList2"/>
    <dgm:cxn modelId="{480A278B-72F7-0C48-822E-0E69462E63C3}" type="presParOf" srcId="{4D97A659-5872-C64C-A480-C83CAEA30608}" destId="{47F536F5-8FE8-A045-B503-1BAA87A73702}" srcOrd="3" destOrd="0" presId="urn:microsoft.com/office/officeart/2005/8/layout/vList2"/>
    <dgm:cxn modelId="{1EDD129B-2ABC-544E-A26C-C2E4D053FECA}" type="presParOf" srcId="{4D97A659-5872-C64C-A480-C83CAEA30608}" destId="{FC5A0BAA-FD25-3B43-A8DE-AF6F788D443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95D853-0496-BE40-B5B6-D6DBCFE13D82}">
      <dsp:nvSpPr>
        <dsp:cNvPr id="0" name=""/>
        <dsp:cNvSpPr/>
      </dsp:nvSpPr>
      <dsp:spPr>
        <a:xfrm>
          <a:off x="0" y="727405"/>
          <a:ext cx="2888075" cy="1833927"/>
        </a:xfrm>
        <a:prstGeom prst="roundRect">
          <a:avLst>
            <a:gd name="adj" fmla="val 10000"/>
          </a:avLst>
        </a:prstGeom>
        <a:solidFill>
          <a:srgbClr val="FF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3356195-7B38-BF44-8AD4-A9B2D5EC2DCD}">
      <dsp:nvSpPr>
        <dsp:cNvPr id="0" name=""/>
        <dsp:cNvSpPr/>
      </dsp:nvSpPr>
      <dsp:spPr>
        <a:xfrm>
          <a:off x="320897" y="1032258"/>
          <a:ext cx="2888075" cy="18339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Correlations</a:t>
          </a:r>
        </a:p>
      </dsp:txBody>
      <dsp:txXfrm>
        <a:off x="374611" y="1085972"/>
        <a:ext cx="2780647" cy="1726499"/>
      </dsp:txXfrm>
    </dsp:sp>
    <dsp:sp modelId="{81D06901-E8B3-E94B-BFE8-D97AD54258F0}">
      <dsp:nvSpPr>
        <dsp:cNvPr id="0" name=""/>
        <dsp:cNvSpPr/>
      </dsp:nvSpPr>
      <dsp:spPr>
        <a:xfrm>
          <a:off x="3529869" y="727405"/>
          <a:ext cx="2888075" cy="1833927"/>
        </a:xfrm>
        <a:prstGeom prst="roundRect">
          <a:avLst>
            <a:gd name="adj" fmla="val 10000"/>
          </a:avLst>
        </a:prstGeom>
        <a:solidFill>
          <a:srgbClr val="36CF1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0F2FAC9-1678-024F-9E3A-99F0A4ACE3CE}">
      <dsp:nvSpPr>
        <dsp:cNvPr id="0" name=""/>
        <dsp:cNvSpPr/>
      </dsp:nvSpPr>
      <dsp:spPr>
        <a:xfrm>
          <a:off x="3850767" y="1032258"/>
          <a:ext cx="2888075" cy="18339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36CF1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Analogies</a:t>
          </a:r>
        </a:p>
      </dsp:txBody>
      <dsp:txXfrm>
        <a:off x="3904481" y="1085972"/>
        <a:ext cx="2780647" cy="1726499"/>
      </dsp:txXfrm>
    </dsp:sp>
    <dsp:sp modelId="{59C90EC7-11CD-F34E-A72F-E697F5EF0BD5}">
      <dsp:nvSpPr>
        <dsp:cNvPr id="0" name=""/>
        <dsp:cNvSpPr/>
      </dsp:nvSpPr>
      <dsp:spPr>
        <a:xfrm>
          <a:off x="7059739" y="727405"/>
          <a:ext cx="2888075" cy="1833927"/>
        </a:xfrm>
        <a:prstGeom prst="roundRect">
          <a:avLst>
            <a:gd name="adj" fmla="val 10000"/>
          </a:avLst>
        </a:prstGeom>
        <a:solidFill>
          <a:srgbClr val="0000FF"/>
        </a:solidFill>
        <a:ln w="19050" cap="flat" cmpd="sng" algn="ctr">
          <a:solidFill>
            <a:srgbClr val="0000FF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5F7CB8E-BDB4-3F46-91E4-F526ED85AE80}">
      <dsp:nvSpPr>
        <dsp:cNvPr id="0" name=""/>
        <dsp:cNvSpPr/>
      </dsp:nvSpPr>
      <dsp:spPr>
        <a:xfrm>
          <a:off x="7380636" y="1032258"/>
          <a:ext cx="2888075" cy="18339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00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Language</a:t>
          </a:r>
        </a:p>
      </dsp:txBody>
      <dsp:txXfrm>
        <a:off x="7434350" y="1085972"/>
        <a:ext cx="2780647" cy="17264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95D853-0496-BE40-B5B6-D6DBCFE13D82}">
      <dsp:nvSpPr>
        <dsp:cNvPr id="0" name=""/>
        <dsp:cNvSpPr/>
      </dsp:nvSpPr>
      <dsp:spPr>
        <a:xfrm>
          <a:off x="2441827" y="2225"/>
          <a:ext cx="4846551" cy="3077560"/>
        </a:xfrm>
        <a:prstGeom prst="roundRect">
          <a:avLst>
            <a:gd name="adj" fmla="val 10000"/>
          </a:avLst>
        </a:prstGeom>
        <a:solidFill>
          <a:srgbClr val="FF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3356195-7B38-BF44-8AD4-A9B2D5EC2DCD}">
      <dsp:nvSpPr>
        <dsp:cNvPr id="0" name=""/>
        <dsp:cNvSpPr/>
      </dsp:nvSpPr>
      <dsp:spPr>
        <a:xfrm>
          <a:off x="2980333" y="513806"/>
          <a:ext cx="4846551" cy="30775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300" kern="1200" dirty="0"/>
            <a:t>Correlations</a:t>
          </a:r>
        </a:p>
      </dsp:txBody>
      <dsp:txXfrm>
        <a:off x="3070472" y="603945"/>
        <a:ext cx="4666273" cy="28972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D06901-E8B3-E94B-BFE8-D97AD54258F0}">
      <dsp:nvSpPr>
        <dsp:cNvPr id="0" name=""/>
        <dsp:cNvSpPr/>
      </dsp:nvSpPr>
      <dsp:spPr>
        <a:xfrm>
          <a:off x="2441827" y="2225"/>
          <a:ext cx="4846551" cy="3077560"/>
        </a:xfrm>
        <a:prstGeom prst="roundRect">
          <a:avLst>
            <a:gd name="adj" fmla="val 10000"/>
          </a:avLst>
        </a:prstGeom>
        <a:solidFill>
          <a:srgbClr val="36CF13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0F2FAC9-1678-024F-9E3A-99F0A4ACE3CE}">
      <dsp:nvSpPr>
        <dsp:cNvPr id="0" name=""/>
        <dsp:cNvSpPr/>
      </dsp:nvSpPr>
      <dsp:spPr>
        <a:xfrm>
          <a:off x="2980333" y="513806"/>
          <a:ext cx="4846551" cy="30775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36CF1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Analogies</a:t>
          </a:r>
        </a:p>
      </dsp:txBody>
      <dsp:txXfrm>
        <a:off x="3070472" y="603945"/>
        <a:ext cx="4666273" cy="289728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6D64AC-1DE7-DE4B-8358-A5F4C2BAB8A8}">
      <dsp:nvSpPr>
        <dsp:cNvPr id="0" name=""/>
        <dsp:cNvSpPr/>
      </dsp:nvSpPr>
      <dsp:spPr>
        <a:xfrm>
          <a:off x="2441827" y="2225"/>
          <a:ext cx="4846551" cy="3077560"/>
        </a:xfrm>
        <a:prstGeom prst="roundRect">
          <a:avLst>
            <a:gd name="adj" fmla="val 10000"/>
          </a:avLst>
        </a:prstGeom>
        <a:solidFill>
          <a:srgbClr val="0000FF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BE6AFD1-C9DA-334B-85C2-38E22285D8FF}">
      <dsp:nvSpPr>
        <dsp:cNvPr id="0" name=""/>
        <dsp:cNvSpPr/>
      </dsp:nvSpPr>
      <dsp:spPr>
        <a:xfrm>
          <a:off x="2980333" y="513806"/>
          <a:ext cx="4846551" cy="30775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00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Language</a:t>
          </a:r>
          <a:endParaRPr lang="en-US" sz="6500" kern="1200" dirty="0"/>
        </a:p>
      </dsp:txBody>
      <dsp:txXfrm>
        <a:off x="3070472" y="603945"/>
        <a:ext cx="4666273" cy="289728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1C24CF-0AFB-C545-89FA-22245A7A5332}">
      <dsp:nvSpPr>
        <dsp:cNvPr id="0" name=""/>
        <dsp:cNvSpPr/>
      </dsp:nvSpPr>
      <dsp:spPr>
        <a:xfrm>
          <a:off x="0" y="9393"/>
          <a:ext cx="7021513" cy="1140750"/>
        </a:xfrm>
        <a:prstGeom prst="roundRect">
          <a:avLst/>
        </a:prstGeom>
        <a:solidFill>
          <a:srgbClr val="2B325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>
              <a:solidFill>
                <a:srgbClr val="F4DA70"/>
              </a:solidFill>
            </a:rPr>
            <a:t>Last-Minute Speech</a:t>
          </a:r>
        </a:p>
      </dsp:txBody>
      <dsp:txXfrm>
        <a:off x="55687" y="65080"/>
        <a:ext cx="6910139" cy="1029376"/>
      </dsp:txXfrm>
    </dsp:sp>
    <dsp:sp modelId="{51132894-B70B-4E4F-A511-F965358379F4}">
      <dsp:nvSpPr>
        <dsp:cNvPr id="0" name=""/>
        <dsp:cNvSpPr/>
      </dsp:nvSpPr>
      <dsp:spPr>
        <a:xfrm>
          <a:off x="0" y="1294143"/>
          <a:ext cx="7021513" cy="1140750"/>
        </a:xfrm>
        <a:prstGeom prst="roundRect">
          <a:avLst/>
        </a:prstGeom>
        <a:solidFill>
          <a:srgbClr val="F4DA7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>
              <a:solidFill>
                <a:srgbClr val="2B3259"/>
              </a:solidFill>
            </a:rPr>
            <a:t>Motivated Sequence</a:t>
          </a:r>
        </a:p>
      </dsp:txBody>
      <dsp:txXfrm>
        <a:off x="55687" y="1349830"/>
        <a:ext cx="6910139" cy="1029376"/>
      </dsp:txXfrm>
    </dsp:sp>
    <dsp:sp modelId="{FC5A0BAA-FD25-3B43-A8DE-AF6F788D4435}">
      <dsp:nvSpPr>
        <dsp:cNvPr id="0" name=""/>
        <dsp:cNvSpPr/>
      </dsp:nvSpPr>
      <dsp:spPr>
        <a:xfrm>
          <a:off x="0" y="2578893"/>
          <a:ext cx="7021513" cy="1140750"/>
        </a:xfrm>
        <a:prstGeom prst="roundRect">
          <a:avLst/>
        </a:prstGeom>
        <a:solidFill>
          <a:srgbClr val="C7D2D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>
              <a:solidFill>
                <a:srgbClr val="2B3259"/>
              </a:solidFill>
            </a:rPr>
            <a:t>Future Vision</a:t>
          </a:r>
        </a:p>
      </dsp:txBody>
      <dsp:txXfrm>
        <a:off x="55687" y="2634580"/>
        <a:ext cx="6910139" cy="10293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80AE3C0-C0E9-40F8-963A-C710B0868C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B19749-4C26-46F6-A13E-4F2E91EC14F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B2F5F-49ED-40E3-A1A5-941FF8279870}" type="datetimeFigureOut">
              <a:rPr lang="en-US" smtClean="0"/>
              <a:t>7/31/2024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826E5B-3572-4EEA-91A0-FE0838ED614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D8116-DB0F-4C4A-85AD-5331C0D78B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DB74FA-BCF5-412C-B474-5CA730E53D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6456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C1060-699B-414A-8D16-7630F8BDD05E}" type="datetimeFigureOut">
              <a:rPr lang="en-US" smtClean="0"/>
              <a:t>7/31/2024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DF348-2A86-4531-BD4E-BD8C0BBDAD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876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DF348-2A86-4531-BD4E-BD8C0BBDAD4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1148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DF348-2A86-4531-BD4E-BD8C0BBDAD4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5851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1C6702-5CFF-3245-88F1-4365BED8B63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2404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1C6702-5CFF-3245-88F1-4365BED8B63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595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1C6702-5CFF-3245-88F1-4365BED8B63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3309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1C6702-5CFF-3245-88F1-4365BED8B63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3183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DF348-2A86-4531-BD4E-BD8C0BBDAD4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3474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1C6702-5CFF-3245-88F1-4365BED8B63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0982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1C6702-5CFF-3245-88F1-4365BED8B63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5737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DF348-2A86-4531-BD4E-BD8C0BBDAD4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7153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D51245-A7A5-4517-A4C5-F741FAE668F7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543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DF348-2A86-4531-BD4E-BD8C0BBDAD4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157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DF348-2A86-4531-BD4E-BD8C0BBDAD47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9216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D51245-A7A5-4517-A4C5-F741FAE668F7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3703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1C6702-5CFF-3245-88F1-4365BED8B63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4060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DF348-2A86-4531-BD4E-BD8C0BBDAD47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1243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DF348-2A86-4531-BD4E-BD8C0BBDAD47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4846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DF348-2A86-4531-BD4E-BD8C0BBDAD47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7544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1C6702-5CFF-3245-88F1-4365BED8B63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5550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DF348-2A86-4531-BD4E-BD8C0BBDAD47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9287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DF348-2A86-4531-BD4E-BD8C0BBDAD47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9566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DF348-2A86-4531-BD4E-BD8C0BBDAD47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964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DF348-2A86-4531-BD4E-BD8C0BBDAD4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593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1C6702-5CFF-3245-88F1-4365BED8B63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129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DF348-2A86-4531-BD4E-BD8C0BBDAD4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160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1C6702-5CFF-3245-88F1-4365BED8B63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176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DF348-2A86-4531-BD4E-BD8C0BBDAD4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6440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1C6702-5CFF-3245-88F1-4365BED8B6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155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1C6702-5CFF-3245-88F1-4365BED8B63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46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1947BE1-D586-49AE-B2E6-EE426AA239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7532914" cy="6858000"/>
          </a:xfrm>
          <a:prstGeom prst="rect">
            <a:avLst/>
          </a:prstGeom>
          <a:solidFill>
            <a:srgbClr val="2B32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4C316E-D918-422D-AC5F-D93C59AB67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78" y="627016"/>
            <a:ext cx="6389027" cy="5601790"/>
          </a:xfrm>
        </p:spPr>
        <p:txBody>
          <a:bodyPr>
            <a:noAutofit/>
          </a:bodyPr>
          <a:lstStyle>
            <a:lvl1pPr algn="r"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defRPr sz="8000" baseline="0"/>
            </a:lvl1pPr>
          </a:lstStyle>
          <a:p>
            <a:r>
              <a:rPr lang="en-US" dirty="0"/>
              <a:t>Click to edit Master TEXT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B4012DC-9879-489B-B525-C474C5DD29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29797" y="627016"/>
            <a:ext cx="3199034" cy="5590903"/>
          </a:xfrm>
        </p:spPr>
        <p:txBody>
          <a:bodyPr anchor="ctr">
            <a:normAutofit/>
          </a:bodyPr>
          <a:lstStyle>
            <a:lvl1pPr>
              <a:defRPr lang="en-US" sz="2600" kern="1200" spc="50" baseline="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4051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3236976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3236976" cy="2586806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1700"/>
            </a:lvl1pPr>
            <a:lvl2pPr>
              <a:defRPr sz="1800"/>
            </a:lvl2pPr>
            <a:lvl3pPr marL="560070" indent="-285750">
              <a:buFont typeface="Arial" panose="020B0604020202020204" pitchFamily="34" charset="0"/>
              <a:buChar char="•"/>
              <a:defRPr sz="1400"/>
            </a:lvl3pPr>
            <a:lvl4pPr>
              <a:defRPr sz="1400"/>
            </a:lvl4pPr>
            <a:lvl5pPr marL="880110" indent="-2857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77512" y="2587752"/>
            <a:ext cx="3236976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77512" y="3594538"/>
            <a:ext cx="3236976" cy="2586806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1700"/>
            </a:lvl1pPr>
            <a:lvl2pPr>
              <a:defRPr sz="1800"/>
            </a:lvl2pPr>
            <a:lvl3pPr marL="560070" indent="-285750">
              <a:buFont typeface="Arial" panose="020B0604020202020204" pitchFamily="34" charset="0"/>
              <a:buChar char="•"/>
              <a:defRPr sz="1400"/>
            </a:lvl3pPr>
            <a:lvl4pPr>
              <a:defRPr sz="1400"/>
            </a:lvl4pPr>
            <a:lvl5pPr marL="880110" indent="-2857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054C03E-8FD4-4345-A971-0A2CCF5C4A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94903" y="2587752"/>
            <a:ext cx="3236976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56D09A0C-509F-447E-AFB1-5531727D7DF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94903" y="3594538"/>
            <a:ext cx="3236976" cy="2586806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1700"/>
            </a:lvl1pPr>
            <a:lvl2pPr>
              <a:defRPr sz="1800"/>
            </a:lvl2pPr>
            <a:lvl3pPr marL="560070" indent="-285750">
              <a:buFont typeface="Arial" panose="020B0604020202020204" pitchFamily="34" charset="0"/>
              <a:buChar char="•"/>
              <a:defRPr sz="1400"/>
            </a:lvl3pPr>
            <a:lvl4pPr>
              <a:defRPr sz="1400"/>
            </a:lvl4pPr>
            <a:lvl5pPr marL="880110" indent="-2857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0120" y="6356350"/>
            <a:ext cx="3417916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77512" y="6356350"/>
            <a:ext cx="3236976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459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984A150-581C-4608-9034-48767311A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09447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DF7571-A130-4054-9513-4BDAC9AE5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830" y="635000"/>
            <a:ext cx="5171770" cy="2039374"/>
          </a:xfrm>
        </p:spPr>
        <p:txBody>
          <a:bodyPr anchor="b">
            <a:noAutofit/>
          </a:bodyPr>
          <a:lstStyle>
            <a:lvl1pPr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defRPr sz="66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A27FA5-F6EE-4784-AC43-76381FC2CD9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1998" y="2911475"/>
            <a:ext cx="4500563" cy="3311525"/>
          </a:xfrm>
        </p:spPr>
        <p:txBody>
          <a:bodyPr>
            <a:normAutofit/>
          </a:bodyPr>
          <a:lstStyle>
            <a:lvl1pPr>
              <a:defRPr lang="en-US" sz="2200" kern="1200" spc="5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63FF0-1A91-4698-B12A-112D05373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0120" y="6356350"/>
            <a:ext cx="550468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094F8F4-63E4-4A00-8F98-09219DA987A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42113" y="639763"/>
            <a:ext cx="2198687" cy="25463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34D9F00-72E9-433A-9427-8DA07653B25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37675" y="638175"/>
            <a:ext cx="2198688" cy="25463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AD0C148-B6DB-4D32-B139-403A6AEC3DD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42113" y="3668713"/>
            <a:ext cx="2198687" cy="255428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D9D424B8-9E08-469D-88C8-019306CA382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337675" y="3668713"/>
            <a:ext cx="2198688" cy="25463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925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9D15A25-1111-478B-8F77-D992652C7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990108" y="1225106"/>
            <a:ext cx="8201891" cy="39518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66A3D1-C594-4520-A142-F0D3F59C5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5193" y="3036762"/>
            <a:ext cx="7136064" cy="1700784"/>
          </a:xfrm>
        </p:spPr>
        <p:txBody>
          <a:bodyPr/>
          <a:lstStyle>
            <a:lvl1pPr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2FBE291-E88A-44C5-884C-183EE7F67E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2804" y="1225484"/>
            <a:ext cx="4059934" cy="395180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1FF791A-8D73-49AD-8569-7F4FE1464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7779" y="5355583"/>
            <a:ext cx="2270162" cy="577153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>
                <a:cs typeface="Calibri"/>
              </a:rPr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16F6145-A1AE-4CDA-AE26-E8FDEFAAB39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984437" y="5355583"/>
            <a:ext cx="2270162" cy="577153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>
                <a:cs typeface="Calibri"/>
              </a:rPr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FDD02FA-6843-4E54-ACDC-AFEAFB4EFAA9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9421095" y="5355583"/>
            <a:ext cx="2270162" cy="577153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>
                <a:cs typeface="Calibri"/>
              </a:rPr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B99AED-D702-41BF-B21E-9BFB06308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0120" y="6356350"/>
            <a:ext cx="3405051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74C4BB-67B0-4BF7-A7D4-4222652EDB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77512" y="6356350"/>
            <a:ext cx="3236976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52C385-1FC3-453C-952E-8DDB1B052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2454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60120" y="6356350"/>
            <a:ext cx="5504688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  <a:noFill/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03533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60120" y="6356350"/>
            <a:ext cx="5504688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  <a:noFill/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0566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>
                <a:latin typeface="Helvetica" pitchFamily="2" charset="0"/>
              </a:defRPr>
            </a:lvl1pPr>
            <a:lvl2pPr>
              <a:defRPr sz="1800">
                <a:latin typeface="Helvetica" pitchFamily="2" charset="0"/>
              </a:defRPr>
            </a:lvl2pPr>
            <a:lvl3pPr>
              <a:defRPr sz="1600">
                <a:latin typeface="Helvetica" pitchFamily="2" charset="0"/>
              </a:defRPr>
            </a:lvl3pPr>
            <a:lvl4pPr>
              <a:defRPr sz="1600">
                <a:latin typeface="Helvetica" pitchFamily="2" charset="0"/>
              </a:defRPr>
            </a:lvl4pPr>
            <a:lvl5pPr>
              <a:defRPr sz="1600">
                <a:latin typeface="Helvetica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>
                <a:latin typeface="Helvetica" pitchFamily="2" charset="0"/>
              </a:defRPr>
            </a:lvl1pPr>
            <a:lvl2pPr>
              <a:defRPr sz="1800">
                <a:latin typeface="Helvetica" pitchFamily="2" charset="0"/>
              </a:defRPr>
            </a:lvl2pPr>
            <a:lvl3pPr>
              <a:defRPr sz="1600">
                <a:latin typeface="Helvetica" pitchFamily="2" charset="0"/>
              </a:defRPr>
            </a:lvl3pPr>
            <a:lvl4pPr>
              <a:defRPr sz="1600">
                <a:latin typeface="Helvetica" pitchFamily="2" charset="0"/>
              </a:defRPr>
            </a:lvl4pPr>
            <a:lvl5pPr>
              <a:defRPr sz="1600">
                <a:latin typeface="Helvetica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60120" y="6356350"/>
            <a:ext cx="5504688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38560" y="6272783"/>
            <a:ext cx="640080" cy="365125"/>
          </a:xfrm>
          <a:prstGeom prst="rect">
            <a:avLst/>
          </a:prstGeom>
          <a:noFill/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069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9D15A25-1111-478B-8F77-D992652C7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264985"/>
            <a:ext cx="5297764" cy="3952185"/>
          </a:xfrm>
          <a:prstGeom prst="rect">
            <a:avLst/>
          </a:prstGeom>
          <a:solidFill>
            <a:srgbClr val="F4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93472D-332A-4010-9FEA-8E1E9AE7E1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6213" y="336958"/>
            <a:ext cx="10616187" cy="1700784"/>
          </a:xfrm>
        </p:spPr>
        <p:txBody>
          <a:bodyPr/>
          <a:lstStyle>
            <a:lvl1pPr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TEXT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1FF791A-8D73-49AD-8569-7F4FE14648E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60120" y="2587752"/>
            <a:ext cx="3694176" cy="3258102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cs typeface="Calibri"/>
              </a:rPr>
              <a:t>Click to edit master text style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9D1BED5-2D39-40ED-92F5-CF06BE8A75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97764" y="2265363"/>
            <a:ext cx="3479524" cy="395128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2FBE291-E88A-44C5-884C-183EE7F67E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77288" y="2265363"/>
            <a:ext cx="3414712" cy="395128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74C4BB-67B0-4BF7-A7D4-4222652EDB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77512" y="6356350"/>
            <a:ext cx="3236976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907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984A150-581C-4608-9034-48767311A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094474" cy="6858000"/>
          </a:xfrm>
          <a:prstGeom prst="rect">
            <a:avLst/>
          </a:prstGeom>
          <a:solidFill>
            <a:srgbClr val="F4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E19D4B2-6593-465B-9A8E-03DFC9434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0438" y="317499"/>
            <a:ext cx="4500737" cy="2095501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 sz="5400" dirty="0"/>
              <a:t>Click to edit master text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309CC8E-0532-4674-9535-1514DA3C14B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60438" y="2587625"/>
            <a:ext cx="4500737" cy="35941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  <a:cs typeface="Calibri"/>
              </a:rPr>
              <a:t>Click to edit master text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537098-0CB9-40F0-99EE-35DF790670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4474" y="0"/>
            <a:ext cx="3046351" cy="34283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B54A389-080E-45CE-8275-215B7C9B58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48763" y="0"/>
            <a:ext cx="3048000" cy="3429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F5006F58-5D95-4392-9D32-BE333EA549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02350" y="3429000"/>
            <a:ext cx="6076950" cy="3429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730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1E0804-8E9E-4C6E-B18D-44FE715B2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4224973"/>
          </a:xfrm>
          <a:prstGeom prst="rect">
            <a:avLst/>
          </a:prstGeom>
          <a:solidFill>
            <a:srgbClr val="C7D2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78AA1-17A5-44BF-8791-EACDA31F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 anchor="b">
            <a:normAutofit/>
          </a:bodyPr>
          <a:lstStyle>
            <a:lvl1pPr>
              <a:defRPr sz="7200" baseline="0">
                <a:solidFill>
                  <a:srgbClr val="56507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203A5-DA79-4778-AB85-15036574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8"/>
            <a:ext cx="10268712" cy="154533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3844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0910-921F-4143-AB01-0F0AFC290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82FC-5A0B-4C24-A6ED-990ED5BA9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6172F4-3DB0-4AE3-8926-081B7803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77512" y="6356350"/>
            <a:ext cx="3236976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280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984A150-581C-4608-9034-48767311A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57345" y="0"/>
            <a:ext cx="7534655" cy="6858000"/>
          </a:xfrm>
          <a:prstGeom prst="rect">
            <a:avLst/>
          </a:prstGeom>
          <a:solidFill>
            <a:srgbClr val="2B32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E19D4B2-6593-465B-9A8E-03DFC9434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5771" y="1004205"/>
            <a:ext cx="6096000" cy="3725183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sz="5400" dirty="0"/>
              <a:t>Click to edit master text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537098-0CB9-40F0-99EE-35DF790670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7345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Footer Placeholder 8">
            <a:extLst>
              <a:ext uri="{FF2B5EF4-FFF2-40B4-BE49-F238E27FC236}">
                <a16:creationId xmlns:a16="http://schemas.microsoft.com/office/drawing/2014/main" id="{A468A676-C4AD-4F50-936D-1C858E8136CE}"/>
              </a:ext>
            </a:extLst>
          </p:cNvPr>
          <p:cNvSpPr txBox="1">
            <a:spLocks/>
          </p:cNvSpPr>
          <p:nvPr userDrawn="1"/>
        </p:nvSpPr>
        <p:spPr>
          <a:xfrm>
            <a:off x="960438" y="6356350"/>
            <a:ext cx="4981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kern="1200" cap="all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Sample Footer Text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309CC8E-0532-4674-9535-1514DA3C14B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55771" y="4865914"/>
            <a:ext cx="6096000" cy="532038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  <a:cs typeface="Calibri"/>
              </a:rPr>
              <a:t>Click to edit master text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40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984A150-581C-4608-9034-48767311A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57345" y="0"/>
            <a:ext cx="7534655" cy="6858000"/>
          </a:xfrm>
          <a:prstGeom prst="rect">
            <a:avLst/>
          </a:prstGeom>
          <a:solidFill>
            <a:srgbClr val="C7D2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E19D4B2-6593-465B-9A8E-03DFC9434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5771" y="1004205"/>
            <a:ext cx="6096000" cy="3725183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sz="5400" dirty="0"/>
              <a:t>Click to edit master text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537098-0CB9-40F0-99EE-35DF790670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7345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Footer Placeholder 8">
            <a:extLst>
              <a:ext uri="{FF2B5EF4-FFF2-40B4-BE49-F238E27FC236}">
                <a16:creationId xmlns:a16="http://schemas.microsoft.com/office/drawing/2014/main" id="{A468A676-C4AD-4F50-936D-1C858E8136CE}"/>
              </a:ext>
            </a:extLst>
          </p:cNvPr>
          <p:cNvSpPr txBox="1">
            <a:spLocks/>
          </p:cNvSpPr>
          <p:nvPr userDrawn="1"/>
        </p:nvSpPr>
        <p:spPr>
          <a:xfrm>
            <a:off x="960438" y="6356350"/>
            <a:ext cx="4981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kern="1200" cap="all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Sample Footer Text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309CC8E-0532-4674-9535-1514DA3C14B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55771" y="4865914"/>
            <a:ext cx="6096000" cy="532038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  <a:cs typeface="Calibri"/>
              </a:rPr>
              <a:t>Click to edit master text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755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7BA0-DC57-452F-85B7-C979AA690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1DF4D9E-FD4F-4244-ACD6-44EC4C0494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66800" y="3048000"/>
            <a:ext cx="1790700" cy="17907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44F5B526-8975-4F7C-B558-830FCEE068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21762" y="3048000"/>
            <a:ext cx="1790700" cy="17907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ED20DBB5-D24E-40D6-AFFB-428692A51AD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76021" y="3048000"/>
            <a:ext cx="1790700" cy="17907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F6F7262C-3E29-4219-AF83-B7A71B97A13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334500" y="3048000"/>
            <a:ext cx="1790700" cy="17907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53861F78-BD42-4F29-8487-1641CFD0391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66800" y="5124103"/>
            <a:ext cx="1790700" cy="350292"/>
          </a:xfrm>
        </p:spPr>
        <p:txBody>
          <a:bodyPr>
            <a:normAutofit/>
          </a:bodyPr>
          <a:lstStyle>
            <a:lvl1pPr algn="ctr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FFAB1F8B-1CEE-4068-86DE-561A12A041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66800" y="5458421"/>
            <a:ext cx="1790700" cy="350292"/>
          </a:xfrm>
        </p:spPr>
        <p:txBody>
          <a:bodyPr>
            <a:noAutofit/>
          </a:bodyPr>
          <a:lstStyle>
            <a:lvl1pPr algn="ctr"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D5AE44CD-B78E-4EE2-B0F2-E0D436C2BA1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821762" y="5124103"/>
            <a:ext cx="1790700" cy="350292"/>
          </a:xfrm>
        </p:spPr>
        <p:txBody>
          <a:bodyPr>
            <a:normAutofit/>
          </a:bodyPr>
          <a:lstStyle>
            <a:lvl1pPr algn="ctr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27">
            <a:extLst>
              <a:ext uri="{FF2B5EF4-FFF2-40B4-BE49-F238E27FC236}">
                <a16:creationId xmlns:a16="http://schemas.microsoft.com/office/drawing/2014/main" id="{3C4FE2DB-091F-4F7A-B6B6-9A6F22AC0B5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21762" y="5458421"/>
            <a:ext cx="1790700" cy="350292"/>
          </a:xfrm>
        </p:spPr>
        <p:txBody>
          <a:bodyPr>
            <a:noAutofit/>
          </a:bodyPr>
          <a:lstStyle>
            <a:lvl1pPr algn="ctr"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27">
            <a:extLst>
              <a:ext uri="{FF2B5EF4-FFF2-40B4-BE49-F238E27FC236}">
                <a16:creationId xmlns:a16="http://schemas.microsoft.com/office/drawing/2014/main" id="{3A3F9D5D-A5CF-482B-A14C-E5BFADB76F7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576021" y="5124103"/>
            <a:ext cx="1790700" cy="350292"/>
          </a:xfrm>
        </p:spPr>
        <p:txBody>
          <a:bodyPr>
            <a:normAutofit/>
          </a:bodyPr>
          <a:lstStyle>
            <a:lvl1pPr algn="ctr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27">
            <a:extLst>
              <a:ext uri="{FF2B5EF4-FFF2-40B4-BE49-F238E27FC236}">
                <a16:creationId xmlns:a16="http://schemas.microsoft.com/office/drawing/2014/main" id="{A4F265B4-1FBB-4396-A938-862D45713AE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6021" y="5458421"/>
            <a:ext cx="1790700" cy="350292"/>
          </a:xfrm>
        </p:spPr>
        <p:txBody>
          <a:bodyPr>
            <a:noAutofit/>
          </a:bodyPr>
          <a:lstStyle>
            <a:lvl1pPr algn="ctr"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27">
            <a:extLst>
              <a:ext uri="{FF2B5EF4-FFF2-40B4-BE49-F238E27FC236}">
                <a16:creationId xmlns:a16="http://schemas.microsoft.com/office/drawing/2014/main" id="{AC1BA7DC-98B0-4261-8F1E-8101FB5D480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334500" y="5124103"/>
            <a:ext cx="1790700" cy="350292"/>
          </a:xfrm>
        </p:spPr>
        <p:txBody>
          <a:bodyPr>
            <a:normAutofit/>
          </a:bodyPr>
          <a:lstStyle>
            <a:lvl1pPr algn="ctr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27">
            <a:extLst>
              <a:ext uri="{FF2B5EF4-FFF2-40B4-BE49-F238E27FC236}">
                <a16:creationId xmlns:a16="http://schemas.microsoft.com/office/drawing/2014/main" id="{2E4EF69E-34E2-46FF-A0FA-3F136396D3E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34500" y="5458421"/>
            <a:ext cx="1790700" cy="350292"/>
          </a:xfrm>
        </p:spPr>
        <p:txBody>
          <a:bodyPr>
            <a:noAutofit/>
          </a:bodyPr>
          <a:lstStyle>
            <a:lvl1pPr algn="ctr"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E945AB7-1A32-4516-ABF9-B40958AE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0120" y="6356350"/>
            <a:ext cx="3417916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C53797-8D72-4774-AC93-EB9FDD650C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77512" y="6356350"/>
            <a:ext cx="3236976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2923C3-1D67-4089-A6B1-9A10315E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685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4818888" cy="2586806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  <a:lvl2pPr>
              <a:defRPr sz="1800"/>
            </a:lvl2pPr>
            <a:lvl3pPr marL="560070" indent="-285750">
              <a:buFont typeface="Arial" panose="020B0604020202020204" pitchFamily="34" charset="0"/>
              <a:buChar char="•"/>
              <a:defRPr sz="1400"/>
            </a:lvl3pPr>
            <a:lvl4pPr>
              <a:defRPr sz="1400"/>
            </a:lvl4pPr>
            <a:lvl5pPr marL="880110" indent="-2857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9944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9944" y="3594538"/>
            <a:ext cx="4818888" cy="2586806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  <a:lvl2pPr>
              <a:defRPr sz="1800"/>
            </a:lvl2pPr>
            <a:lvl3pPr marL="560070" indent="-285750">
              <a:buFont typeface="Arial" panose="020B0604020202020204" pitchFamily="34" charset="0"/>
              <a:buChar char="•"/>
              <a:defRPr sz="1400"/>
            </a:lvl3pPr>
            <a:lvl4pPr>
              <a:defRPr sz="1400"/>
            </a:lvl4pPr>
            <a:lvl5pPr marL="880110" indent="-2857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0120" y="6356350"/>
            <a:ext cx="3593407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77512" y="6356350"/>
            <a:ext cx="3236976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021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153959-30FA-4987-A094-7243641F474B}"/>
              </a:ext>
            </a:extLst>
          </p:cNvPr>
          <p:cNvSpPr/>
          <p:nvPr/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rgbClr val="2B32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16229-A6DB-436A-B327-667E80F0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B351D-270D-480D-8AF5-6A213ED2B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2587752"/>
            <a:ext cx="10268712" cy="359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B0E73-3310-4A8F-BB4A-7A6A99121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3720" y="6356350"/>
            <a:ext cx="323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just">
              <a:defRPr sz="1200" spc="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17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73" r:id="rId4"/>
    <p:sldLayoutId id="2147483672" r:id="rId5"/>
    <p:sldLayoutId id="2147483686" r:id="rId6"/>
    <p:sldLayoutId id="2147483690" r:id="rId7"/>
    <p:sldLayoutId id="2147483687" r:id="rId8"/>
    <p:sldLayoutId id="2147483675" r:id="rId9"/>
    <p:sldLayoutId id="2147483688" r:id="rId10"/>
    <p:sldLayoutId id="2147483682" r:id="rId11"/>
    <p:sldLayoutId id="2147483689" r:id="rId12"/>
    <p:sldLayoutId id="2147483691" r:id="rId13"/>
    <p:sldLayoutId id="2147483692" r:id="rId14"/>
    <p:sldLayoutId id="2147483693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 cap="all" spc="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1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26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23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9436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pikist.com/free-photo-slkdd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jp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8C4EFE6-2069-473C-9C7D-664E02AC6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cap="none" dirty="0"/>
              <a:t>SPEAK WITH STRENGTH </a:t>
            </a:r>
            <a:br>
              <a:rPr lang="en-US" sz="4000" cap="none" dirty="0"/>
            </a:br>
            <a:r>
              <a:rPr lang="en-US" sz="4000" cap="none" dirty="0"/>
              <a:t>for</a:t>
            </a:r>
            <a:br>
              <a:rPr lang="en-US" sz="4000" cap="none" dirty="0"/>
            </a:br>
            <a:r>
              <a:rPr lang="en-US" sz="4000" cap="none"/>
              <a:t>TVB Forward </a:t>
            </a:r>
            <a:r>
              <a:rPr lang="en-US" sz="4000" cap="none" dirty="0" err="1"/>
              <a:t>Virtual</a:t>
            </a:r>
            <a:r>
              <a:rPr lang="en-US" sz="4000" cap="none" dirty="0"/>
              <a:t> Sales Conference 2024</a:t>
            </a:r>
          </a:p>
        </p:txBody>
      </p:sp>
      <p:pic>
        <p:nvPicPr>
          <p:cNvPr id="6" name="Picture Placeholder 5" descr="A person standing in front of a group of people&#10;&#10;Description automatically generated">
            <a:extLst>
              <a:ext uri="{FF2B5EF4-FFF2-40B4-BE49-F238E27FC236}">
                <a16:creationId xmlns:a16="http://schemas.microsoft.com/office/drawing/2014/main" id="{A992C95B-3D53-FA03-5DF3-A582FF83966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7361" r="27361"/>
          <a:stretch>
            <a:fillRect/>
          </a:stretch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A309D09-2937-4053-9CD6-3131EABB0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dirty="0"/>
              <a:t>Marianna Swallow</a:t>
            </a:r>
          </a:p>
          <a:p>
            <a:pPr algn="ctr"/>
            <a:r>
              <a:rPr lang="en-US" dirty="0"/>
              <a:t>Speaker + Coach</a:t>
            </a:r>
          </a:p>
        </p:txBody>
      </p:sp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2E0AE-A6A7-BFE5-5F4E-679F42AFA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CREATE CONNECTION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404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814A16-2BA6-7170-1107-806B5656E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 anchor="ctr">
            <a:normAutofit/>
          </a:bodyPr>
          <a:lstStyle/>
          <a:p>
            <a:r>
              <a:rPr lang="en-US"/>
              <a:t>Make connections with…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830ACE4C-23A8-6F8F-E302-04B7F6A8FA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8290710"/>
              </p:ext>
            </p:extLst>
          </p:nvPr>
        </p:nvGraphicFramePr>
        <p:xfrm>
          <a:off x="960120" y="2587752"/>
          <a:ext cx="10268712" cy="3593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6026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B95D853-0496-BE40-B5B6-D6DBCFE13D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3356195-7B38-BF44-8AD4-A9B2D5EC2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1D06901-E8B3-E94B-BFE8-D97AD54258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0F2FAC9-1678-024F-9E3A-99F0A4ACE3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9C90EC7-11CD-F34E-A72F-E697F5EF0B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5F7CB8E-BDB4-3F46-91E4-F526ED85AE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814A16-2BA6-7170-1107-806B5656E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 anchor="ctr">
            <a:normAutofit/>
          </a:bodyPr>
          <a:lstStyle/>
          <a:p>
            <a:r>
              <a:rPr lang="en-US"/>
              <a:t>Make connections with…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830ACE4C-23A8-6F8F-E302-04B7F6A8FA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3253414"/>
              </p:ext>
            </p:extLst>
          </p:nvPr>
        </p:nvGraphicFramePr>
        <p:xfrm>
          <a:off x="960120" y="2587752"/>
          <a:ext cx="10268712" cy="3593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2152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B95D853-0496-BE40-B5B6-D6DBCFE13D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3356195-7B38-BF44-8AD4-A9B2D5EC2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 descr="Smiling woman with earbuds">
            <a:extLst>
              <a:ext uri="{FF2B5EF4-FFF2-40B4-BE49-F238E27FC236}">
                <a16:creationId xmlns:a16="http://schemas.microsoft.com/office/drawing/2014/main" id="{DACC66ED-99C9-AE8A-A35F-2B210DA124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" b="14981"/>
          <a:stretch/>
        </p:blipFill>
        <p:spPr>
          <a:xfrm>
            <a:off x="3099" y="-68485"/>
            <a:ext cx="12341301" cy="6941983"/>
          </a:xfrm>
          <a:prstGeom prst="rect">
            <a:avLst/>
          </a:prstGeom>
        </p:spPr>
      </p:pic>
      <p:sp>
        <p:nvSpPr>
          <p:cNvPr id="4" name="Oval Callout 3">
            <a:hlinkClick r:id="" action="ppaction://noaction">
              <a:snd r:embed="rId4" name="whoosh.wav"/>
            </a:hlinkClick>
            <a:extLst>
              <a:ext uri="{FF2B5EF4-FFF2-40B4-BE49-F238E27FC236}">
                <a16:creationId xmlns:a16="http://schemas.microsoft.com/office/drawing/2014/main" id="{E241FDED-5E1C-FEB7-CEAB-120DCD0FD991}"/>
              </a:ext>
            </a:extLst>
          </p:cNvPr>
          <p:cNvSpPr/>
          <p:nvPr/>
        </p:nvSpPr>
        <p:spPr>
          <a:xfrm>
            <a:off x="0" y="273621"/>
            <a:ext cx="6096000" cy="1849120"/>
          </a:xfrm>
          <a:prstGeom prst="wedgeEllipseCallout">
            <a:avLst>
              <a:gd name="adj1" fmla="val 15411"/>
              <a:gd name="adj2" fmla="val 111859"/>
            </a:avLst>
          </a:prstGeom>
          <a:solidFill>
            <a:srgbClr val="C7D2D7"/>
          </a:solidFill>
          <a:ln>
            <a:solidFill>
              <a:srgbClr val="2B32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2B3259"/>
                </a:solidFill>
                <a:latin typeface="Rockwell" panose="02060603020205020403"/>
              </a:rPr>
              <a:t>Lady Gaga reminds me of Madonna!</a:t>
            </a:r>
            <a:endParaRPr lang="en-US" dirty="0">
              <a:solidFill>
                <a:srgbClr val="2B3259"/>
              </a:solidFill>
            </a:endParaRPr>
          </a:p>
        </p:txBody>
      </p:sp>
      <p:sp>
        <p:nvSpPr>
          <p:cNvPr id="3" name="Oval Callout 2">
            <a:hlinkClick r:id="" action="ppaction://noaction">
              <a:snd r:embed="rId4" name="whoosh.wav"/>
            </a:hlinkClick>
            <a:extLst>
              <a:ext uri="{FF2B5EF4-FFF2-40B4-BE49-F238E27FC236}">
                <a16:creationId xmlns:a16="http://schemas.microsoft.com/office/drawing/2014/main" id="{A0E013D8-540A-83C9-0EBD-BA03E2369DFE}"/>
              </a:ext>
            </a:extLst>
          </p:cNvPr>
          <p:cNvSpPr/>
          <p:nvPr/>
        </p:nvSpPr>
        <p:spPr>
          <a:xfrm>
            <a:off x="6459166" y="4719712"/>
            <a:ext cx="4188510" cy="1442720"/>
          </a:xfrm>
          <a:prstGeom prst="wedgeEllipseCallout">
            <a:avLst>
              <a:gd name="adj1" fmla="val -36929"/>
              <a:gd name="adj2" fmla="val -70161"/>
            </a:avLst>
          </a:prstGeom>
          <a:solidFill>
            <a:srgbClr val="C7D2D7"/>
          </a:solidFill>
          <a:ln>
            <a:solidFill>
              <a:srgbClr val="2B32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2B3259"/>
                </a:solidFill>
                <a:latin typeface="Rockwell" panose="02060603020205020403"/>
              </a:rPr>
              <a:t>Olivia Rodrigo sounds like Taylor Swift!</a:t>
            </a:r>
            <a:endParaRPr lang="en-US" dirty="0">
              <a:solidFill>
                <a:srgbClr val="2B32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08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814A16-2BA6-7170-1107-806B5656E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 anchor="ctr">
            <a:normAutofit/>
          </a:bodyPr>
          <a:lstStyle/>
          <a:p>
            <a:r>
              <a:rPr lang="en-US"/>
              <a:t>Make connections with…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830ACE4C-23A8-6F8F-E302-04B7F6A8FA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2896138"/>
              </p:ext>
            </p:extLst>
          </p:nvPr>
        </p:nvGraphicFramePr>
        <p:xfrm>
          <a:off x="960120" y="2587752"/>
          <a:ext cx="10268712" cy="3593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0670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1D06901-E8B3-E94B-BFE8-D97AD54258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0F2FAC9-1678-024F-9E3A-99F0A4ACE3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84A60-096D-D9EA-9911-5875822D2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Meet Kevin, </a:t>
            </a:r>
            <a:br>
              <a:rPr lang="en-US" dirty="0"/>
            </a:br>
            <a:r>
              <a:rPr lang="en-US" dirty="0"/>
              <a:t>sr. product manager</a:t>
            </a:r>
          </a:p>
        </p:txBody>
      </p:sp>
      <p:pic>
        <p:nvPicPr>
          <p:cNvPr id="6" name="Content Placeholder 5" descr="A person in a blue shirt&#10;&#10;Description automatically generated">
            <a:extLst>
              <a:ext uri="{FF2B5EF4-FFF2-40B4-BE49-F238E27FC236}">
                <a16:creationId xmlns:a16="http://schemas.microsoft.com/office/drawing/2014/main" id="{D21DB23D-8A03-67E4-4C64-FF05ED46EA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52" y="2093976"/>
            <a:ext cx="5300302" cy="3975227"/>
          </a:xfrm>
        </p:spPr>
      </p:pic>
      <p:sp>
        <p:nvSpPr>
          <p:cNvPr id="8" name="Oval Callout 7">
            <a:extLst>
              <a:ext uri="{FF2B5EF4-FFF2-40B4-BE49-F238E27FC236}">
                <a16:creationId xmlns:a16="http://schemas.microsoft.com/office/drawing/2014/main" id="{0F486A48-125F-C7EB-AD62-7C3AD229B487}"/>
              </a:ext>
            </a:extLst>
          </p:cNvPr>
          <p:cNvSpPr/>
          <p:nvPr/>
        </p:nvSpPr>
        <p:spPr>
          <a:xfrm>
            <a:off x="6364053" y="1576923"/>
            <a:ext cx="5300301" cy="3975227"/>
          </a:xfrm>
          <a:prstGeom prst="wedgeEllipseCallout">
            <a:avLst>
              <a:gd name="adj1" fmla="val -90646"/>
              <a:gd name="adj2" fmla="val 10744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I manage a tool that allows us to communicate across the company, globally; it’s like a Linked In or Facebook, but just for the company. It saves us from having to send a thousand emails. </a:t>
            </a:r>
          </a:p>
        </p:txBody>
      </p:sp>
    </p:spTree>
    <p:extLst>
      <p:ext uri="{BB962C8B-B14F-4D97-AF65-F5344CB8AC3E}">
        <p14:creationId xmlns:p14="http://schemas.microsoft.com/office/powerpoint/2010/main" val="403200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814A16-2BA6-7170-1107-806B5656E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 anchor="ctr">
            <a:normAutofit/>
          </a:bodyPr>
          <a:lstStyle/>
          <a:p>
            <a:r>
              <a:rPr lang="en-US"/>
              <a:t>Make connections with…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830ACE4C-23A8-6F8F-E302-04B7F6A8FA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326872"/>
              </p:ext>
            </p:extLst>
          </p:nvPr>
        </p:nvGraphicFramePr>
        <p:xfrm>
          <a:off x="960120" y="2587752"/>
          <a:ext cx="10268712" cy="3593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5395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C6D64AC-1DE7-DE4B-8358-A5F4C2BAB8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BE6AFD1-C9DA-334B-85C2-38E22285D8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Callout 10">
            <a:extLst>
              <a:ext uri="{FF2B5EF4-FFF2-40B4-BE49-F238E27FC236}">
                <a16:creationId xmlns:a16="http://schemas.microsoft.com/office/drawing/2014/main" id="{1B136E10-7556-2168-EF2E-0332E93855A6}"/>
              </a:ext>
            </a:extLst>
          </p:cNvPr>
          <p:cNvSpPr/>
          <p:nvPr/>
        </p:nvSpPr>
        <p:spPr>
          <a:xfrm>
            <a:off x="394138" y="268014"/>
            <a:ext cx="2632841" cy="1450427"/>
          </a:xfrm>
          <a:prstGeom prst="wedgeEllipseCallout">
            <a:avLst>
              <a:gd name="adj1" fmla="val 92341"/>
              <a:gd name="adj2" fmla="val 5380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…target demographic?</a:t>
            </a:r>
          </a:p>
        </p:txBody>
      </p:sp>
      <p:sp>
        <p:nvSpPr>
          <p:cNvPr id="12" name="Oval Callout 11">
            <a:extLst>
              <a:ext uri="{FF2B5EF4-FFF2-40B4-BE49-F238E27FC236}">
                <a16:creationId xmlns:a16="http://schemas.microsoft.com/office/drawing/2014/main" id="{1EB5761F-1DBA-6795-74B8-F9C2893B0173}"/>
              </a:ext>
            </a:extLst>
          </p:cNvPr>
          <p:cNvSpPr/>
          <p:nvPr/>
        </p:nvSpPr>
        <p:spPr>
          <a:xfrm>
            <a:off x="5147017" y="255809"/>
            <a:ext cx="2632841" cy="1450427"/>
          </a:xfrm>
          <a:prstGeom prst="wedgeEllipseCallout">
            <a:avLst>
              <a:gd name="adj1" fmla="val -63715"/>
              <a:gd name="adj2" fmla="val 10808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…conversion? </a:t>
            </a:r>
          </a:p>
        </p:txBody>
      </p:sp>
      <p:sp>
        <p:nvSpPr>
          <p:cNvPr id="14" name="Oval Callout 13">
            <a:extLst>
              <a:ext uri="{FF2B5EF4-FFF2-40B4-BE49-F238E27FC236}">
                <a16:creationId xmlns:a16="http://schemas.microsoft.com/office/drawing/2014/main" id="{04948F35-3EBD-9013-05F4-8E108089ADBC}"/>
              </a:ext>
            </a:extLst>
          </p:cNvPr>
          <p:cNvSpPr/>
          <p:nvPr/>
        </p:nvSpPr>
        <p:spPr>
          <a:xfrm>
            <a:off x="0" y="2238704"/>
            <a:ext cx="2632841" cy="1450427"/>
          </a:xfrm>
          <a:prstGeom prst="wedgeEllipseCallout">
            <a:avLst>
              <a:gd name="adj1" fmla="val 72581"/>
              <a:gd name="adj2" fmla="val 1258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customer? </a:t>
            </a:r>
          </a:p>
        </p:txBody>
      </p:sp>
      <p:sp>
        <p:nvSpPr>
          <p:cNvPr id="15" name="Oval Callout 14">
            <a:extLst>
              <a:ext uri="{FF2B5EF4-FFF2-40B4-BE49-F238E27FC236}">
                <a16:creationId xmlns:a16="http://schemas.microsoft.com/office/drawing/2014/main" id="{CE595369-6123-57CB-4F24-56F986BD19CE}"/>
              </a:ext>
            </a:extLst>
          </p:cNvPr>
          <p:cNvSpPr/>
          <p:nvPr/>
        </p:nvSpPr>
        <p:spPr>
          <a:xfrm>
            <a:off x="2632841" y="5139557"/>
            <a:ext cx="2632841" cy="1450427"/>
          </a:xfrm>
          <a:prstGeom prst="wedgeEllipseCallout">
            <a:avLst>
              <a:gd name="adj1" fmla="val -9378"/>
              <a:gd name="adj2" fmla="val -10036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…your industry? </a:t>
            </a:r>
          </a:p>
        </p:txBody>
      </p:sp>
      <p:sp>
        <p:nvSpPr>
          <p:cNvPr id="16" name="Oval Callout 15">
            <a:extLst>
              <a:ext uri="{FF2B5EF4-FFF2-40B4-BE49-F238E27FC236}">
                <a16:creationId xmlns:a16="http://schemas.microsoft.com/office/drawing/2014/main" id="{942677D8-1E93-4A4E-EFB3-E9EE867E859F}"/>
              </a:ext>
            </a:extLst>
          </p:cNvPr>
          <p:cNvSpPr/>
          <p:nvPr/>
        </p:nvSpPr>
        <p:spPr>
          <a:xfrm>
            <a:off x="5466566" y="4154213"/>
            <a:ext cx="2632841" cy="1450427"/>
          </a:xfrm>
          <a:prstGeom prst="wedgeEllipseCallout">
            <a:avLst>
              <a:gd name="adj1" fmla="val -100126"/>
              <a:gd name="adj2" fmla="val -5766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…rebrand?</a:t>
            </a:r>
          </a:p>
        </p:txBody>
      </p:sp>
      <p:sp>
        <p:nvSpPr>
          <p:cNvPr id="17" name="Oval Callout 16">
            <a:extLst>
              <a:ext uri="{FF2B5EF4-FFF2-40B4-BE49-F238E27FC236}">
                <a16:creationId xmlns:a16="http://schemas.microsoft.com/office/drawing/2014/main" id="{106DD1B6-778F-D9AC-F13D-830FF286AC84}"/>
              </a:ext>
            </a:extLst>
          </p:cNvPr>
          <p:cNvSpPr/>
          <p:nvPr/>
        </p:nvSpPr>
        <p:spPr>
          <a:xfrm>
            <a:off x="147314" y="4414344"/>
            <a:ext cx="2632841" cy="1450427"/>
          </a:xfrm>
          <a:prstGeom prst="wedgeEllipseCallout">
            <a:avLst>
              <a:gd name="adj1" fmla="val 67214"/>
              <a:gd name="adj2" fmla="val -10631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…Brand? </a:t>
            </a:r>
          </a:p>
        </p:txBody>
      </p:sp>
      <p:sp>
        <p:nvSpPr>
          <p:cNvPr id="18" name="Oval Callout 17">
            <a:extLst>
              <a:ext uri="{FF2B5EF4-FFF2-40B4-BE49-F238E27FC236}">
                <a16:creationId xmlns:a16="http://schemas.microsoft.com/office/drawing/2014/main" id="{4D2B9C0E-F720-68C9-066D-8EA411C5DBCD}"/>
              </a:ext>
            </a:extLst>
          </p:cNvPr>
          <p:cNvSpPr/>
          <p:nvPr/>
        </p:nvSpPr>
        <p:spPr>
          <a:xfrm>
            <a:off x="8300291" y="3160986"/>
            <a:ext cx="2632841" cy="1450427"/>
          </a:xfrm>
          <a:prstGeom prst="wedgeEllipseCallout">
            <a:avLst>
              <a:gd name="adj1" fmla="val -152717"/>
              <a:gd name="adj2" fmla="val -474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…competition? </a:t>
            </a:r>
          </a:p>
        </p:txBody>
      </p:sp>
    </p:spTree>
    <p:extLst>
      <p:ext uri="{BB962C8B-B14F-4D97-AF65-F5344CB8AC3E}">
        <p14:creationId xmlns:p14="http://schemas.microsoft.com/office/powerpoint/2010/main" val="277549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2E0AE-A6A7-BFE5-5F4E-679F42AFA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Avoid the </a:t>
            </a:r>
            <a:br>
              <a:rPr lang="en-US" dirty="0"/>
            </a:br>
            <a:r>
              <a:rPr lang="en-US" dirty="0"/>
              <a:t>credibility killers</a:t>
            </a:r>
          </a:p>
        </p:txBody>
      </p:sp>
    </p:spTree>
    <p:extLst>
      <p:ext uri="{BB962C8B-B14F-4D97-AF65-F5344CB8AC3E}">
        <p14:creationId xmlns:p14="http://schemas.microsoft.com/office/powerpoint/2010/main" val="4305002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CC69C1A1-78E3-4597-AE36-69056DA33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5193" y="3036762"/>
            <a:ext cx="7136064" cy="1700784"/>
          </a:xfrm>
        </p:spPr>
        <p:txBody>
          <a:bodyPr anchor="ctr">
            <a:normAutofit/>
          </a:bodyPr>
          <a:lstStyle/>
          <a:p>
            <a:pPr>
              <a:lnSpc>
                <a:spcPct val="91000"/>
              </a:lnSpc>
            </a:pPr>
            <a:r>
              <a:rPr lang="en-US" sz="2600" dirty="0"/>
              <a:t>credibility killer = </a:t>
            </a:r>
            <a:br>
              <a:rPr lang="en-US" sz="2600" dirty="0"/>
            </a:br>
            <a:r>
              <a:rPr lang="en-US" sz="2600" dirty="0"/>
              <a:t>Unconscious habits, words, or phrases that undermine a strong message.</a:t>
            </a:r>
          </a:p>
        </p:txBody>
      </p:sp>
      <p:pic>
        <p:nvPicPr>
          <p:cNvPr id="3" name="Picture 2" descr="A person with her hands over her mouth&#10;&#10;Description automatically generated">
            <a:extLst>
              <a:ext uri="{FF2B5EF4-FFF2-40B4-BE49-F238E27FC236}">
                <a16:creationId xmlns:a16="http://schemas.microsoft.com/office/drawing/2014/main" id="{202011DA-4718-7136-0F77-6CB5B2E49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5462" r="15963" b="2"/>
          <a:stretch/>
        </p:blipFill>
        <p:spPr>
          <a:xfrm>
            <a:off x="-12804" y="1225484"/>
            <a:ext cx="4059934" cy="39518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2174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8C4EFE6-2069-473C-9C7D-664E02AC6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5771" y="1004205"/>
            <a:ext cx="6096000" cy="3725183"/>
          </a:xfrm>
        </p:spPr>
        <p:txBody>
          <a:bodyPr/>
          <a:lstStyle/>
          <a:p>
            <a:pPr algn="ctr"/>
            <a:r>
              <a:rPr lang="en-US" sz="4000" cap="none" dirty="0"/>
              <a:t>SPEAK WITH STRENGTH </a:t>
            </a:r>
            <a:br>
              <a:rPr lang="en-US" sz="4000" cap="none" dirty="0"/>
            </a:br>
            <a:br>
              <a:rPr lang="en-US" sz="4000" cap="none" dirty="0"/>
            </a:br>
            <a:endParaRPr lang="en-US" sz="4000" cap="none" dirty="0"/>
          </a:p>
        </p:txBody>
      </p:sp>
      <p:pic>
        <p:nvPicPr>
          <p:cNvPr id="6" name="Picture Placeholder 5" descr="A person standing in front of a group of people&#10;&#10;Description automatically generated">
            <a:extLst>
              <a:ext uri="{FF2B5EF4-FFF2-40B4-BE49-F238E27FC236}">
                <a16:creationId xmlns:a16="http://schemas.microsoft.com/office/drawing/2014/main" id="{A992C95B-3D53-FA03-5DF3-A582FF83966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7361" r="27361"/>
          <a:stretch>
            <a:fillRect/>
          </a:stretch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A309D09-2937-4053-9CD6-3131EABB0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5771" y="2769577"/>
            <a:ext cx="6096000" cy="1318846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Marianna Swallow</a:t>
            </a:r>
          </a:p>
          <a:p>
            <a:pPr algn="ctr"/>
            <a:r>
              <a:rPr lang="en-US" dirty="0"/>
              <a:t>Speaker + Coach</a:t>
            </a:r>
          </a:p>
        </p:txBody>
      </p:sp>
      <p:pic>
        <p:nvPicPr>
          <p:cNvPr id="3" name="Picture 2" descr="A colorful lines with a w in the middle&#10;&#10;Description automatically generated">
            <a:extLst>
              <a:ext uri="{FF2B5EF4-FFF2-40B4-BE49-F238E27FC236}">
                <a16:creationId xmlns:a16="http://schemas.microsoft.com/office/drawing/2014/main" id="{0C203C2F-1C76-C8E9-19AE-081046ECD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0140" y="4267012"/>
            <a:ext cx="3587262" cy="182069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2747989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D3D1EE0-6617-8B1B-46E9-7A184DCF8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8" y="627016"/>
            <a:ext cx="6389027" cy="5601790"/>
          </a:xfrm>
        </p:spPr>
        <p:txBody>
          <a:bodyPr anchor="ctr">
            <a:normAutofit/>
          </a:bodyPr>
          <a:lstStyle/>
          <a:p>
            <a:r>
              <a:rPr lang="en-US" dirty="0"/>
              <a:t>LOOK OUT FOR…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0478E9B-F818-11BB-BB16-C80274FB95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29797" y="627016"/>
            <a:ext cx="3199034" cy="5590903"/>
          </a:xfrm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rgbClr val="2B3259"/>
                </a:solidFill>
              </a:rPr>
              <a:t>Qualifiers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rgbClr val="2B3259"/>
                </a:solidFill>
              </a:rPr>
              <a:t>Apologies </a:t>
            </a:r>
          </a:p>
        </p:txBody>
      </p:sp>
    </p:spTree>
    <p:extLst>
      <p:ext uri="{BB962C8B-B14F-4D97-AF65-F5344CB8AC3E}">
        <p14:creationId xmlns:p14="http://schemas.microsoft.com/office/powerpoint/2010/main" val="372570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CC69C1A1-78E3-4597-AE36-69056DA33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5771" y="1004205"/>
            <a:ext cx="6096000" cy="3725183"/>
          </a:xfrm>
        </p:spPr>
        <p:txBody>
          <a:bodyPr anchor="ctr">
            <a:normAutofit/>
          </a:bodyPr>
          <a:lstStyle/>
          <a:p>
            <a:r>
              <a:rPr lang="en-US" sz="5400" dirty="0"/>
              <a:t>Lead with the positive!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5E63F7D-DB4F-91A0-6494-FFF2007D4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5" r="9634"/>
          <a:stretch/>
        </p:blipFill>
        <p:spPr bwMode="auto">
          <a:xfrm>
            <a:off x="20" y="10"/>
            <a:ext cx="4657325" cy="68579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033" name="Content Placeholder 3">
            <a:extLst>
              <a:ext uri="{FF2B5EF4-FFF2-40B4-BE49-F238E27FC236}">
                <a16:creationId xmlns:a16="http://schemas.microsoft.com/office/drawing/2014/main" id="{512C3432-8F3E-128D-9D99-B19FDDEA2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5771" y="4865914"/>
            <a:ext cx="5599444" cy="149043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2B3259"/>
                </a:solidFill>
              </a:rPr>
              <a:t>“I like to tell people we’re having a good time. I don’t like to ask.”</a:t>
            </a:r>
          </a:p>
          <a:p>
            <a:r>
              <a:rPr lang="en-US" dirty="0">
                <a:solidFill>
                  <a:srgbClr val="2B3259"/>
                </a:solidFill>
              </a:rPr>
              <a:t>Comedian Dusty Slay</a:t>
            </a:r>
          </a:p>
        </p:txBody>
      </p:sp>
    </p:spTree>
    <p:extLst>
      <p:ext uri="{BB962C8B-B14F-4D97-AF65-F5344CB8AC3E}">
        <p14:creationId xmlns:p14="http://schemas.microsoft.com/office/powerpoint/2010/main" val="96326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84BD29-1CA2-9771-83ED-88A44A79E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5CC6B1-3F6F-E7EB-F7A9-E7C88B8C41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The secret question</a:t>
            </a:r>
          </a:p>
          <a:p>
            <a:pPr marL="788670" lvl="1" indent="-514350"/>
            <a:r>
              <a:rPr lang="en-US" dirty="0"/>
              <a:t>“What’s in it for me?”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Create connection</a:t>
            </a:r>
          </a:p>
          <a:p>
            <a:pPr marL="788670" lvl="1" indent="-514350"/>
            <a:r>
              <a:rPr lang="en-US" dirty="0"/>
              <a:t>Correlations, Analogies, Language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Avoid the credibility killers</a:t>
            </a:r>
          </a:p>
          <a:p>
            <a:pPr marL="788670" lvl="1" indent="-514350"/>
            <a:r>
              <a:rPr lang="en-US" dirty="0"/>
              <a:t>Apologies + Qualifiers</a:t>
            </a:r>
          </a:p>
        </p:txBody>
      </p:sp>
    </p:spTree>
    <p:extLst>
      <p:ext uri="{BB962C8B-B14F-4D97-AF65-F5344CB8AC3E}">
        <p14:creationId xmlns:p14="http://schemas.microsoft.com/office/powerpoint/2010/main" val="218230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qr code with a dinosaur&#10;&#10;Description automatically generated">
            <a:extLst>
              <a:ext uri="{FF2B5EF4-FFF2-40B4-BE49-F238E27FC236}">
                <a16:creationId xmlns:a16="http://schemas.microsoft.com/office/drawing/2014/main" id="{C333BEE4-BB55-9F9D-4795-2BB2EBFAC768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329" y="2000250"/>
            <a:ext cx="2857500" cy="2857500"/>
          </a:xfrm>
          <a:prstGeom prst="rect">
            <a:avLst/>
          </a:prstGeom>
        </p:spPr>
      </p:pic>
      <p:pic>
        <p:nvPicPr>
          <p:cNvPr id="15" name="Picture 14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30467E83-C356-701F-7734-F727FF4CDA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1" y="406400"/>
            <a:ext cx="7772400" cy="60451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55A4D0-5D38-7C69-931C-291A47DC3A55}"/>
              </a:ext>
            </a:extLst>
          </p:cNvPr>
          <p:cNvSpPr txBox="1"/>
          <p:nvPr/>
        </p:nvSpPr>
        <p:spPr>
          <a:xfrm>
            <a:off x="9031551" y="5145024"/>
            <a:ext cx="2353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mscheatsheets.com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9201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qr code with a dinosaur&#10;&#10;Description automatically generated">
            <a:extLst>
              <a:ext uri="{FF2B5EF4-FFF2-40B4-BE49-F238E27FC236}">
                <a16:creationId xmlns:a16="http://schemas.microsoft.com/office/drawing/2014/main" id="{C333BEE4-BB55-9F9D-4795-2BB2EBFAC768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329" y="2000250"/>
            <a:ext cx="2857500" cy="2857500"/>
          </a:xfrm>
          <a:prstGeom prst="rect">
            <a:avLst/>
          </a:prstGeom>
        </p:spPr>
      </p:pic>
      <p:graphicFrame>
        <p:nvGraphicFramePr>
          <p:cNvPr id="2" name="Content Placeholder 5">
            <a:extLst>
              <a:ext uri="{FF2B5EF4-FFF2-40B4-BE49-F238E27FC236}">
                <a16:creationId xmlns:a16="http://schemas.microsoft.com/office/drawing/2014/main" id="{103FDBC2-C835-5630-6F34-EA1B14163299}"/>
              </a:ext>
            </a:extLst>
          </p:cNvPr>
          <p:cNvGraphicFramePr>
            <a:graphicFrameLocks/>
          </p:cNvGraphicFramePr>
          <p:nvPr/>
        </p:nvGraphicFramePr>
        <p:xfrm>
          <a:off x="1089025" y="1564481"/>
          <a:ext cx="7021513" cy="3729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2C6983E-8002-2147-9570-69F4FE79A604}"/>
              </a:ext>
            </a:extLst>
          </p:cNvPr>
          <p:cNvSpPr txBox="1"/>
          <p:nvPr/>
        </p:nvSpPr>
        <p:spPr>
          <a:xfrm>
            <a:off x="9031551" y="5145024"/>
            <a:ext cx="2353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mscheatsheets.com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3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F1C24CF-0AFB-C545-89FA-22245A7A53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1F1C24CF-0AFB-C545-89FA-22245A7A53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1132894-B70B-4E4F-A511-F965358379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51132894-B70B-4E4F-A511-F965358379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5A0BAA-FD25-3B43-A8DE-AF6F788D44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graphicEl>
                                              <a:dgm id="{FC5A0BAA-FD25-3B43-A8DE-AF6F788D44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lvlOne"/>
        </p:bldSub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sitting at a desk with a computer&#10;&#10;Description automatically generated">
            <a:extLst>
              <a:ext uri="{FF2B5EF4-FFF2-40B4-BE49-F238E27FC236}">
                <a16:creationId xmlns:a16="http://schemas.microsoft.com/office/drawing/2014/main" id="{CE37D87B-0D38-C7DC-3893-7B2312C601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7" r="29137" b="-2"/>
          <a:stretch/>
        </p:blipFill>
        <p:spPr>
          <a:xfrm>
            <a:off x="643467" y="643467"/>
            <a:ext cx="5130797" cy="5571066"/>
          </a:xfrm>
          <a:prstGeom prst="rect">
            <a:avLst/>
          </a:prstGeom>
        </p:spPr>
      </p:pic>
      <p:pic>
        <p:nvPicPr>
          <p:cNvPr id="11" name="Content Placeholder 6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C7FDC6EF-8927-0B2E-D8A2-6E84D6FCF4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" r="4065" b="2"/>
          <a:stretch/>
        </p:blipFill>
        <p:spPr>
          <a:xfrm>
            <a:off x="6423320" y="643467"/>
            <a:ext cx="5130797" cy="557106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740AD1C-3A4D-019A-FA0E-476BEB9D1D58}"/>
              </a:ext>
            </a:extLst>
          </p:cNvPr>
          <p:cNvSpPr txBox="1"/>
          <p:nvPr/>
        </p:nvSpPr>
        <p:spPr>
          <a:xfrm>
            <a:off x="7372190" y="1143000"/>
            <a:ext cx="32330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Helvetica" pitchFamily="2" charset="0"/>
              </a:rPr>
              <a:t>Free </a:t>
            </a:r>
            <a:br>
              <a:rPr lang="en-US" sz="3200" dirty="0">
                <a:latin typeface="Helvetica" pitchFamily="2" charset="0"/>
              </a:rPr>
            </a:br>
            <a:r>
              <a:rPr lang="en-US" sz="3200" dirty="0">
                <a:latin typeface="Helvetica" pitchFamily="2" charset="0"/>
              </a:rPr>
              <a:t>Consultation:</a:t>
            </a:r>
          </a:p>
        </p:txBody>
      </p:sp>
    </p:spTree>
    <p:extLst>
      <p:ext uri="{BB962C8B-B14F-4D97-AF65-F5344CB8AC3E}">
        <p14:creationId xmlns:p14="http://schemas.microsoft.com/office/powerpoint/2010/main" val="19806107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1BFC507-DD4A-B440-9335-38ADAE285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Your Commitment?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4FB39E-33A5-D7E9-6E85-814610CEF5EF}"/>
              </a:ext>
            </a:extLst>
          </p:cNvPr>
          <p:cNvSpPr txBox="1"/>
          <p:nvPr/>
        </p:nvSpPr>
        <p:spPr>
          <a:xfrm>
            <a:off x="2900363" y="72151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Content Placeholder 7" descr="A qr code with a dinosaur&#10;&#10;Description automatically generated">
            <a:extLst>
              <a:ext uri="{FF2B5EF4-FFF2-40B4-BE49-F238E27FC236}">
                <a16:creationId xmlns:a16="http://schemas.microsoft.com/office/drawing/2014/main" id="{0A0FAADD-8DB4-A67F-59F7-4490DE5D2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779" y="4704734"/>
            <a:ext cx="1371600" cy="1371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7D59D2-70FF-4C47-67A6-89EDD7267905}"/>
              </a:ext>
            </a:extLst>
          </p:cNvPr>
          <p:cNvSpPr txBox="1"/>
          <p:nvPr/>
        </p:nvSpPr>
        <p:spPr>
          <a:xfrm>
            <a:off x="1723835" y="6095778"/>
            <a:ext cx="2353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cheat sheets</a:t>
            </a:r>
          </a:p>
        </p:txBody>
      </p:sp>
      <p:pic>
        <p:nvPicPr>
          <p:cNvPr id="6" name="Content Placeholder 6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DEC9E37A-FFED-FF28-6E51-A272F7FEF7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3" t="30232" r="29589" b="30541"/>
          <a:stretch/>
        </p:blipFill>
        <p:spPr>
          <a:xfrm>
            <a:off x="8905356" y="4721970"/>
            <a:ext cx="1371600" cy="13371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563DBF-DAD4-2158-C9B3-EEAB09F15999}"/>
              </a:ext>
            </a:extLst>
          </p:cNvPr>
          <p:cNvSpPr txBox="1"/>
          <p:nvPr/>
        </p:nvSpPr>
        <p:spPr>
          <a:xfrm>
            <a:off x="8439267" y="6095778"/>
            <a:ext cx="2353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free consultation</a:t>
            </a:r>
          </a:p>
        </p:txBody>
      </p:sp>
    </p:spTree>
    <p:extLst>
      <p:ext uri="{BB962C8B-B14F-4D97-AF65-F5344CB8AC3E}">
        <p14:creationId xmlns:p14="http://schemas.microsoft.com/office/powerpoint/2010/main" val="14165934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 descr="Packages on conveyor belt">
            <a:extLst>
              <a:ext uri="{FF2B5EF4-FFF2-40B4-BE49-F238E27FC236}">
                <a16:creationId xmlns:a16="http://schemas.microsoft.com/office/drawing/2014/main" id="{4E4D9CF2-3DB9-C953-1148-FD0F193B12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2" b="783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3" name="Picture 2" descr="A picture containing text, packaging and labeling, food, soft drink&#10;&#10;Description automatically generated">
            <a:extLst>
              <a:ext uri="{FF2B5EF4-FFF2-40B4-BE49-F238E27FC236}">
                <a16:creationId xmlns:a16="http://schemas.microsoft.com/office/drawing/2014/main" id="{4762D629-C696-E31A-3C73-0F9C0DB35D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023" y="0"/>
            <a:ext cx="13423459" cy="6857990"/>
          </a:xfrm>
          <a:prstGeom prst="rect">
            <a:avLst/>
          </a:prstGeom>
        </p:spPr>
      </p:pic>
      <p:pic>
        <p:nvPicPr>
          <p:cNvPr id="9" name="Picture 8" descr="Pile of American dollar banknotes">
            <a:extLst>
              <a:ext uri="{FF2B5EF4-FFF2-40B4-BE49-F238E27FC236}">
                <a16:creationId xmlns:a16="http://schemas.microsoft.com/office/drawing/2014/main" id="{907DEFCC-540F-4F14-75C6-CD4E15A6FD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39023" y="-1696700"/>
            <a:ext cx="13769223" cy="1032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64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8C4EFE6-2069-473C-9C7D-664E02AC6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000" cap="none" dirty="0">
                <a:solidFill>
                  <a:srgbClr val="F4DA70"/>
                </a:solidFill>
              </a:rPr>
              <a:t>Thank you! </a:t>
            </a:r>
            <a:br>
              <a:rPr lang="en-US" sz="4000" cap="none" dirty="0"/>
            </a:br>
            <a:r>
              <a:rPr lang="en-US" sz="4000" cap="none" dirty="0"/>
              <a:t>SPEAK WITH STRENGTH </a:t>
            </a:r>
            <a:br>
              <a:rPr lang="en-US" sz="4000" cap="none" dirty="0"/>
            </a:br>
            <a:r>
              <a:rPr kumimoji="0" lang="en-US" sz="28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Marianna Swallow</a:t>
            </a:r>
            <a:br>
              <a:rPr kumimoji="0" lang="en-US" sz="28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</a:br>
            <a:r>
              <a:rPr kumimoji="0" lang="en-US" sz="2800" b="0" i="0" u="none" strike="noStrike" kern="1200" cap="none" spc="5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mariannaswallow.com</a:t>
            </a:r>
            <a:br>
              <a:rPr kumimoji="0" lang="en-US" sz="28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</a:br>
            <a:endParaRPr lang="en-US" sz="4000" cap="none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992C95B-3D53-FA03-5DF3-A582FF83966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3110" r="13110"/>
          <a:stretch/>
        </p:blipFill>
        <p:spPr/>
      </p:pic>
      <p:pic>
        <p:nvPicPr>
          <p:cNvPr id="2" name="Picture 1" descr="A colorful lines with a w in the middle&#10;&#10;Description automatically generated">
            <a:extLst>
              <a:ext uri="{FF2B5EF4-FFF2-40B4-BE49-F238E27FC236}">
                <a16:creationId xmlns:a16="http://schemas.microsoft.com/office/drawing/2014/main" id="{4E4BA13B-4D2D-94C5-ED02-3B831629EA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0140" y="4221585"/>
            <a:ext cx="3587262" cy="182069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023822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8C4EFE6-2069-473C-9C7D-664E02AC6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cap="none" dirty="0">
                <a:solidFill>
                  <a:srgbClr val="F4DA70"/>
                </a:solidFill>
              </a:rPr>
              <a:t>Thank you! </a:t>
            </a:r>
            <a:br>
              <a:rPr lang="en-US" sz="4000" cap="none" dirty="0"/>
            </a:br>
            <a:r>
              <a:rPr lang="en-US" sz="4000" cap="none" dirty="0"/>
              <a:t>SPEAK WITH STRENGTH </a:t>
            </a:r>
            <a:br>
              <a:rPr lang="en-US" sz="4000" cap="none" dirty="0"/>
            </a:br>
            <a:r>
              <a:rPr lang="en-US" sz="4000" cap="none" dirty="0"/>
              <a:t>for</a:t>
            </a:r>
            <a:br>
              <a:rPr lang="en-US" sz="4000" cap="none" dirty="0"/>
            </a:br>
            <a:r>
              <a:rPr lang="en-US" sz="4000" cap="none" dirty="0" err="1"/>
              <a:t>TVB</a:t>
            </a:r>
            <a:r>
              <a:rPr lang="en-US" sz="4000" cap="none" dirty="0"/>
              <a:t> Virtual Forward Sales Conference 2024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992C95B-3D53-FA03-5DF3-A582FF83966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3110" r="13110"/>
          <a:stretch/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A309D09-2937-4053-9CD6-3131EABB0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dirty="0"/>
              <a:t>Marianna Swallow</a:t>
            </a:r>
            <a:br>
              <a:rPr lang="en-US" dirty="0"/>
            </a:br>
            <a:r>
              <a:rPr lang="en-US" dirty="0" err="1"/>
              <a:t>mariannaswallow.com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945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8C4EFE6-2069-473C-9C7D-664E02AC6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5771" y="1004205"/>
            <a:ext cx="6096000" cy="3725183"/>
          </a:xfrm>
        </p:spPr>
        <p:txBody>
          <a:bodyPr/>
          <a:lstStyle/>
          <a:p>
            <a:pPr algn="ctr"/>
            <a:r>
              <a:rPr lang="en-US" sz="4000" cap="none" dirty="0"/>
              <a:t>SPEAK WITH STRENGTH </a:t>
            </a:r>
            <a:br>
              <a:rPr lang="en-US" sz="4000" cap="none" dirty="0"/>
            </a:br>
            <a:br>
              <a:rPr lang="en-US" sz="4000" cap="none" dirty="0"/>
            </a:br>
            <a:endParaRPr lang="en-US" sz="4000" cap="none" dirty="0"/>
          </a:p>
        </p:txBody>
      </p:sp>
      <p:pic>
        <p:nvPicPr>
          <p:cNvPr id="6" name="Picture Placeholder 5" descr="A person standing in front of a group of people&#10;&#10;Description automatically generated">
            <a:extLst>
              <a:ext uri="{FF2B5EF4-FFF2-40B4-BE49-F238E27FC236}">
                <a16:creationId xmlns:a16="http://schemas.microsoft.com/office/drawing/2014/main" id="{A992C95B-3D53-FA03-5DF3-A582FF83966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7361" r="27361"/>
          <a:stretch>
            <a:fillRect/>
          </a:stretch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A309D09-2937-4053-9CD6-3131EABB0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5771" y="2769577"/>
            <a:ext cx="6096000" cy="1318846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Marianna Swallow</a:t>
            </a:r>
          </a:p>
          <a:p>
            <a:pPr algn="ctr"/>
            <a:r>
              <a:rPr lang="en-US" dirty="0"/>
              <a:t>Speaker + Coach</a:t>
            </a:r>
          </a:p>
        </p:txBody>
      </p:sp>
      <p:pic>
        <p:nvPicPr>
          <p:cNvPr id="7" name="Picture 6" descr="A logo with colorful letters&#10;&#10;Description automatically generated with medium confidence">
            <a:extLst>
              <a:ext uri="{FF2B5EF4-FFF2-40B4-BE49-F238E27FC236}">
                <a16:creationId xmlns:a16="http://schemas.microsoft.com/office/drawing/2014/main" id="{2D6C3054-5ADE-768F-6F97-98C33051F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9351" y="4139132"/>
            <a:ext cx="2148840" cy="182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749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83EB60-15FB-D921-0A84-1F96028FE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About Me…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EE7155-B14E-78E7-7296-5393E3DA8A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1000"/>
              </a:lnSpc>
            </a:pPr>
            <a:r>
              <a:rPr lang="en-US" sz="2800" dirty="0"/>
              <a:t>Help people speak with </a:t>
            </a:r>
            <a:br>
              <a:rPr lang="en-US" sz="2800" dirty="0"/>
            </a:br>
            <a:r>
              <a:rPr lang="en-US" sz="2800" dirty="0"/>
              <a:t>confidence + calm</a:t>
            </a:r>
          </a:p>
          <a:p>
            <a:pPr>
              <a:lnSpc>
                <a:spcPct val="91000"/>
              </a:lnSpc>
            </a:pPr>
            <a:r>
              <a:rPr lang="en-US" sz="2800" dirty="0"/>
              <a:t>Workshops + coaching</a:t>
            </a:r>
          </a:p>
          <a:p>
            <a:pPr>
              <a:lnSpc>
                <a:spcPct val="91000"/>
              </a:lnSpc>
            </a:pPr>
            <a:r>
              <a:rPr lang="en-US" sz="2800" dirty="0"/>
              <a:t>Improv + stand-up</a:t>
            </a:r>
          </a:p>
        </p:txBody>
      </p:sp>
      <p:pic>
        <p:nvPicPr>
          <p:cNvPr id="12" name="Picture Placeholder 11" descr="A person sitting in a chair talking to a person&#10;&#10;Description automatically generated">
            <a:extLst>
              <a:ext uri="{FF2B5EF4-FFF2-40B4-BE49-F238E27FC236}">
                <a16:creationId xmlns:a16="http://schemas.microsoft.com/office/drawing/2014/main" id="{149BFCDA-491C-6907-0391-28B0516A1E2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0386" r="20386"/>
          <a:stretch/>
        </p:blipFill>
        <p:spPr/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B11F675-B4CA-7DA8-DC5A-ACF4E228965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l="16688" r="16688"/>
          <a:stretch/>
        </p:blipFill>
        <p:spPr>
          <a:noFill/>
        </p:spPr>
      </p:pic>
      <p:pic>
        <p:nvPicPr>
          <p:cNvPr id="20" name="Picture Placeholder 19" descr="A person standing in front of a whiteboard&#10;&#10;Description automatically generated">
            <a:extLst>
              <a:ext uri="{FF2B5EF4-FFF2-40B4-BE49-F238E27FC236}">
                <a16:creationId xmlns:a16="http://schemas.microsoft.com/office/drawing/2014/main" id="{9A5B44F0-9589-3F7E-8F3A-5EBF65AE872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 t="7680" b="7680"/>
          <a:stretch>
            <a:fillRect/>
          </a:stretch>
        </p:blipFill>
        <p:spPr/>
      </p:pic>
      <p:sp>
        <p:nvSpPr>
          <p:cNvPr id="17" name="Slide Number Placeholder 6">
            <a:extLst>
              <a:ext uri="{FF2B5EF4-FFF2-40B4-BE49-F238E27FC236}">
                <a16:creationId xmlns:a16="http://schemas.microsoft.com/office/drawing/2014/main" id="{488577CA-6B22-D6CE-87C0-0159A762387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54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CC99CF8-99F7-529A-0DEB-AB4FEB614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4DA70"/>
                </a:solidFill>
              </a:rPr>
              <a:t>Goal: </a:t>
            </a:r>
            <a:br>
              <a:rPr lang="en-US" dirty="0"/>
            </a:br>
            <a:r>
              <a:rPr lang="en-US" dirty="0"/>
              <a:t>Minimum 1 way to strengthen Presentations</a:t>
            </a:r>
          </a:p>
        </p:txBody>
      </p:sp>
      <p:pic>
        <p:nvPicPr>
          <p:cNvPr id="10" name="Picture Placeholder 9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CC388C37-1392-B8AB-2508-DC1ABF51DF7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7361" r="27361"/>
          <a:stretch>
            <a:fillRect/>
          </a:stretch>
        </p:blipFill>
        <p:spPr/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D658A6-F3B6-BD6E-B61D-B285B4FDA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2AEE29-EA82-B1CF-21C5-3A93C387698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3236913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538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84BD29-1CA2-9771-83ED-88A44A79E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5CC6B1-3F6F-E7EB-F7A9-E7C88B8C41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The secret question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Create connection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Avoid the credibility killers</a:t>
            </a:r>
          </a:p>
        </p:txBody>
      </p:sp>
    </p:spTree>
    <p:extLst>
      <p:ext uri="{BB962C8B-B14F-4D97-AF65-F5344CB8AC3E}">
        <p14:creationId xmlns:p14="http://schemas.microsoft.com/office/powerpoint/2010/main" val="277643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2E0AE-A6A7-BFE5-5F4E-679F42AFA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Answer the secret question</a:t>
            </a:r>
          </a:p>
        </p:txBody>
      </p:sp>
    </p:spTree>
    <p:extLst>
      <p:ext uri="{BB962C8B-B14F-4D97-AF65-F5344CB8AC3E}">
        <p14:creationId xmlns:p14="http://schemas.microsoft.com/office/powerpoint/2010/main" val="520277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5B7116A-908E-819E-C549-FC71E3EA5D07}"/>
              </a:ext>
            </a:extLst>
          </p:cNvPr>
          <p:cNvSpPr/>
          <p:nvPr/>
        </p:nvSpPr>
        <p:spPr>
          <a:xfrm>
            <a:off x="934849" y="3093043"/>
            <a:ext cx="9716217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2700">
                  <a:solidFill>
                    <a:srgbClr val="C7D2D7">
                      <a:alpha val="85000"/>
                    </a:srgbClr>
                  </a:solidFill>
                  <a:prstDash val="solid"/>
                </a:ln>
                <a:solidFill>
                  <a:srgbClr val="2B32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What’s In</a:t>
            </a:r>
            <a:r>
              <a:rPr lang="en-US" sz="8000" b="1" dirty="0">
                <a:ln w="12700">
                  <a:solidFill>
                    <a:srgbClr val="C7D2D7">
                      <a:alpha val="85000"/>
                    </a:srgbClr>
                  </a:solidFill>
                  <a:prstDash val="solid"/>
                </a:ln>
                <a:solidFill>
                  <a:srgbClr val="2B32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8000" b="1" cap="none" spc="0" dirty="0">
                <a:ln w="12700">
                  <a:solidFill>
                    <a:srgbClr val="C7D2D7">
                      <a:alpha val="85000"/>
                    </a:srgbClr>
                  </a:solidFill>
                  <a:prstDash val="solid"/>
                </a:ln>
                <a:solidFill>
                  <a:srgbClr val="2B32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It </a:t>
            </a:r>
            <a:br>
              <a:rPr lang="en-US" sz="8000" b="1" cap="none" spc="0" dirty="0">
                <a:ln w="12700">
                  <a:solidFill>
                    <a:srgbClr val="C7D2D7">
                      <a:alpha val="85000"/>
                    </a:srgbClr>
                  </a:solidFill>
                  <a:prstDash val="solid"/>
                </a:ln>
                <a:solidFill>
                  <a:srgbClr val="2B32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8000" b="1" cap="none" spc="0" dirty="0">
                <a:ln w="12700">
                  <a:solidFill>
                    <a:srgbClr val="C7D2D7">
                      <a:alpha val="85000"/>
                    </a:srgbClr>
                  </a:solidFill>
                  <a:prstDash val="solid"/>
                </a:ln>
                <a:solidFill>
                  <a:srgbClr val="2B32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For</a:t>
            </a:r>
            <a:r>
              <a:rPr lang="en-US" sz="8000" b="1" dirty="0">
                <a:ln w="12700">
                  <a:solidFill>
                    <a:srgbClr val="C7D2D7">
                      <a:alpha val="85000"/>
                    </a:srgbClr>
                  </a:solidFill>
                  <a:prstDash val="solid"/>
                </a:ln>
                <a:solidFill>
                  <a:srgbClr val="2B32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8000" b="1" cap="none" spc="0" dirty="0">
                <a:ln w="12700">
                  <a:solidFill>
                    <a:srgbClr val="C7D2D7">
                      <a:alpha val="85000"/>
                    </a:srgbClr>
                  </a:solidFill>
                  <a:prstDash val="solid"/>
                </a:ln>
                <a:solidFill>
                  <a:srgbClr val="2B32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Me?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9009662-CBF4-3C25-EA54-9160F48D2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secret question…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7D0287-0DE7-BFA6-E213-402F4CA788EA}"/>
              </a:ext>
            </a:extLst>
          </p:cNvPr>
          <p:cNvSpPr/>
          <p:nvPr/>
        </p:nvSpPr>
        <p:spPr>
          <a:xfrm>
            <a:off x="3810683" y="2238836"/>
            <a:ext cx="396454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12700">
                  <a:solidFill>
                    <a:srgbClr val="C7D2D7"/>
                  </a:solidFill>
                  <a:prstDash val="solid"/>
                </a:ln>
                <a:solidFill>
                  <a:srgbClr val="2B32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WIIFM</a:t>
            </a:r>
            <a:r>
              <a:rPr lang="en-US" sz="7200" b="1" cap="none" spc="0" dirty="0">
                <a:ln w="12700">
                  <a:solidFill>
                    <a:srgbClr val="C7D2D7"/>
                  </a:solidFill>
                  <a:prstDash val="solid"/>
                </a:ln>
                <a:solidFill>
                  <a:srgbClr val="2B325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9000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84BD29-1CA2-9771-83ED-88A44A79E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 THE “</a:t>
            </a:r>
            <a:r>
              <a:rPr lang="en-US" dirty="0" err="1"/>
              <a:t>WIIFM</a:t>
            </a:r>
            <a:r>
              <a:rPr lang="en-US" dirty="0"/>
              <a:t>?”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5CC6B1-3F6F-E7EB-F7A9-E7C88B8C41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04813" indent="-404813"/>
            <a:r>
              <a:rPr lang="en-US" dirty="0"/>
              <a:t>Promise</a:t>
            </a:r>
          </a:p>
          <a:p>
            <a:pPr marL="404813" indent="-404813"/>
            <a:r>
              <a:rPr lang="en-US" dirty="0"/>
              <a:t>Benefit</a:t>
            </a:r>
          </a:p>
          <a:p>
            <a:pPr marL="404813" indent="-404813"/>
            <a:r>
              <a:rPr lang="en-US" dirty="0"/>
              <a:t>Reflect their needs</a:t>
            </a:r>
          </a:p>
          <a:p>
            <a:pPr marL="404813" indent="-404813"/>
            <a:r>
              <a:rPr lang="en-US" dirty="0"/>
              <a:t>Ask about their concerns</a:t>
            </a:r>
          </a:p>
        </p:txBody>
      </p:sp>
    </p:spTree>
    <p:extLst>
      <p:ext uri="{BB962C8B-B14F-4D97-AF65-F5344CB8AC3E}">
        <p14:creationId xmlns:p14="http://schemas.microsoft.com/office/powerpoint/2010/main" val="318713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JuxtaposeVTI">
  <a:themeElements>
    <a:clrScheme name="Juxtapose">
      <a:dk1>
        <a:sysClr val="windowText" lastClr="000000"/>
      </a:dk1>
      <a:lt1>
        <a:sysClr val="window" lastClr="FFFFFF"/>
      </a:lt1>
      <a:dk2>
        <a:srgbClr val="3F3F3F"/>
      </a:dk2>
      <a:lt2>
        <a:srgbClr val="F8F7F5"/>
      </a:lt2>
      <a:accent1>
        <a:srgbClr val="F99700"/>
      </a:accent1>
      <a:accent2>
        <a:srgbClr val="00BAC7"/>
      </a:accent2>
      <a:accent3>
        <a:srgbClr val="FF5C21"/>
      </a:accent3>
      <a:accent4>
        <a:srgbClr val="6F7EFD"/>
      </a:accent4>
      <a:accent5>
        <a:srgbClr val="ACACAC"/>
      </a:accent5>
      <a:accent6>
        <a:srgbClr val="737373"/>
      </a:accent6>
      <a:hlink>
        <a:srgbClr val="0099FF"/>
      </a:hlink>
      <a:folHlink>
        <a:srgbClr val="868686"/>
      </a:folHlink>
    </a:clrScheme>
    <a:fontScheme name="Custom 167">
      <a:majorFont>
        <a:latin typeface="Franklin Gothic Demi Cond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llege Talks Template-MS-v1" id="{79E1ECE1-1D44-454C-B739-8E375EDCDDFF}" vid="{D1BE557D-2860-F64E-9276-00779342B5E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D6DA60BD-0042-4722-B671-D551884D1EE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D85BFFF-2B6E-4D20-8938-61E36B8CFE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C069F72-2015-4FB6-9588-A49CB14BDC12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JuxtaposeVTI</Template>
  <TotalTime>655</TotalTime>
  <Words>393</Words>
  <Application>Microsoft Office PowerPoint</Application>
  <PresentationFormat>Widescreen</PresentationFormat>
  <Paragraphs>108</Paragraphs>
  <Slides>29</Slides>
  <Notes>29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Franklin Gothic Demi Cond</vt:lpstr>
      <vt:lpstr>Franklin Gothic Medium</vt:lpstr>
      <vt:lpstr>Helvetica</vt:lpstr>
      <vt:lpstr>Rockwell</vt:lpstr>
      <vt:lpstr>Wingdings</vt:lpstr>
      <vt:lpstr>JuxtaposeVTI</vt:lpstr>
      <vt:lpstr>SPEAK WITH STRENGTH  for TVB Forward Virtual Sales Conference 2024</vt:lpstr>
      <vt:lpstr>SPEAK WITH STRENGTH   </vt:lpstr>
      <vt:lpstr>SPEAK WITH STRENGTH   </vt:lpstr>
      <vt:lpstr>About Me…</vt:lpstr>
      <vt:lpstr>Goal:  Minimum 1 way to strengthen Presentations</vt:lpstr>
      <vt:lpstr>Agenda</vt:lpstr>
      <vt:lpstr>1. Answer the secret question</vt:lpstr>
      <vt:lpstr>The secret question…</vt:lpstr>
      <vt:lpstr>SHARE THE “WIIFM?”</vt:lpstr>
      <vt:lpstr>2. CREATE CONNECTION </vt:lpstr>
      <vt:lpstr>Make connections with…</vt:lpstr>
      <vt:lpstr>Make connections with…</vt:lpstr>
      <vt:lpstr>PowerPoint Presentation</vt:lpstr>
      <vt:lpstr>Make connections with…</vt:lpstr>
      <vt:lpstr>Meet Kevin,  sr. product manager</vt:lpstr>
      <vt:lpstr>Make connections with…</vt:lpstr>
      <vt:lpstr>PowerPoint Presentation</vt:lpstr>
      <vt:lpstr>3. Avoid the  credibility killers</vt:lpstr>
      <vt:lpstr>credibility killer =  Unconscious habits, words, or phrases that undermine a strong message.</vt:lpstr>
      <vt:lpstr>LOOK OUT FOR…</vt:lpstr>
      <vt:lpstr>Lead with the positive!</vt:lpstr>
      <vt:lpstr>RECAP</vt:lpstr>
      <vt:lpstr>PowerPoint Presentation</vt:lpstr>
      <vt:lpstr>PowerPoint Presentation</vt:lpstr>
      <vt:lpstr>PowerPoint Presentation</vt:lpstr>
      <vt:lpstr>What’s Your Commitment?</vt:lpstr>
      <vt:lpstr>PowerPoint Presentation</vt:lpstr>
      <vt:lpstr>Thank you!  SPEAK WITH STRENGTH  Marianna Swallow mariannaswallow.com </vt:lpstr>
      <vt:lpstr>Thank you!  SPEAK WITH STRENGTH  for TVB Virtual Forward Sales Conference 2024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Mare Swallow</dc:creator>
  <cp:lastModifiedBy>Melissa Buriak</cp:lastModifiedBy>
  <cp:revision>22</cp:revision>
  <cp:lastPrinted>2024-07-30T19:53:16Z</cp:lastPrinted>
  <dcterms:created xsi:type="dcterms:W3CDTF">2024-07-29T15:32:33Z</dcterms:created>
  <dcterms:modified xsi:type="dcterms:W3CDTF">2024-07-31T15:11:39Z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